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31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7399C-500B-6047-8263-242454BAD309}" v="5" dt="2025-10-25T05:46:57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68"/>
  </p:normalViewPr>
  <p:slideViewPr>
    <p:cSldViewPr snapToGrid="0">
      <p:cViewPr varScale="1">
        <p:scale>
          <a:sx n="119" d="100"/>
          <a:sy n="119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ABCFC-484A-4287-9F62-FDDF1AFA5B7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D80DD-08AA-40E7-B678-1E8BC01FCB7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High data volume</a:t>
          </a:r>
          <a:endParaRPr lang="en-US"/>
        </a:p>
      </dgm:t>
    </dgm:pt>
    <dgm:pt modelId="{206F9B53-81AD-41A4-8E61-0AAF3FF571ED}" type="parTrans" cxnId="{4A4593E9-4046-4D8A-A406-EFBAF65A6403}">
      <dgm:prSet/>
      <dgm:spPr/>
      <dgm:t>
        <a:bodyPr/>
        <a:lstStyle/>
        <a:p>
          <a:endParaRPr lang="en-US"/>
        </a:p>
      </dgm:t>
    </dgm:pt>
    <dgm:pt modelId="{51C5578F-40E0-4897-96B8-C3AC7AD911F6}" type="sibTrans" cxnId="{4A4593E9-4046-4D8A-A406-EFBAF65A6403}">
      <dgm:prSet/>
      <dgm:spPr/>
      <dgm:t>
        <a:bodyPr/>
        <a:lstStyle/>
        <a:p>
          <a:endParaRPr lang="en-US"/>
        </a:p>
      </dgm:t>
    </dgm:pt>
    <dgm:pt modelId="{9B717805-21C7-4550-B382-ADAAF7009D1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High heterogeneity</a:t>
          </a:r>
          <a:endParaRPr lang="en-US" dirty="0"/>
        </a:p>
      </dgm:t>
    </dgm:pt>
    <dgm:pt modelId="{70D3C75C-BFD5-4FA1-AAAF-32279666FEEA}" type="parTrans" cxnId="{04CE70C8-7477-42CE-892A-6E4F5BE736D9}">
      <dgm:prSet/>
      <dgm:spPr/>
      <dgm:t>
        <a:bodyPr/>
        <a:lstStyle/>
        <a:p>
          <a:endParaRPr lang="en-US"/>
        </a:p>
      </dgm:t>
    </dgm:pt>
    <dgm:pt modelId="{2AAFE043-C6F8-4B01-B60E-6E9B5CE654AB}" type="sibTrans" cxnId="{04CE70C8-7477-42CE-892A-6E4F5BE736D9}">
      <dgm:prSet/>
      <dgm:spPr/>
      <dgm:t>
        <a:bodyPr/>
        <a:lstStyle/>
        <a:p>
          <a:endParaRPr lang="en-US"/>
        </a:p>
      </dgm:t>
    </dgm:pt>
    <dgm:pt modelId="{4ED06CF1-8B0B-4D82-A735-A6AC358FFE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High-impact applications</a:t>
          </a:r>
          <a:endParaRPr lang="en-US"/>
        </a:p>
      </dgm:t>
    </dgm:pt>
    <dgm:pt modelId="{FEAE8769-F7D4-4356-A483-8FCD94429317}" type="parTrans" cxnId="{FD9339AA-2074-4357-BA07-14CACC4642C1}">
      <dgm:prSet/>
      <dgm:spPr/>
      <dgm:t>
        <a:bodyPr/>
        <a:lstStyle/>
        <a:p>
          <a:endParaRPr lang="en-US"/>
        </a:p>
      </dgm:t>
    </dgm:pt>
    <dgm:pt modelId="{E1C3D14C-75D9-4D68-ACB5-AC08AA204FCD}" type="sibTrans" cxnId="{FD9339AA-2074-4357-BA07-14CACC4642C1}">
      <dgm:prSet/>
      <dgm:spPr/>
      <dgm:t>
        <a:bodyPr/>
        <a:lstStyle/>
        <a:p>
          <a:endParaRPr lang="en-US"/>
        </a:p>
      </dgm:t>
    </dgm:pt>
    <dgm:pt modelId="{9597FD12-17C9-41B4-8AB3-173E78125C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Research </a:t>
          </a:r>
          <a:r>
            <a:rPr lang="en-GB" i="1" dirty="0"/>
            <a:t>and</a:t>
          </a:r>
          <a:r>
            <a:rPr lang="en-GB" dirty="0"/>
            <a:t> innovation</a:t>
          </a:r>
          <a:endParaRPr lang="en-US" dirty="0"/>
        </a:p>
      </dgm:t>
    </dgm:pt>
    <dgm:pt modelId="{207880A4-F4BF-4E96-BAE6-F5BDCEC9BFA5}" type="parTrans" cxnId="{AF9804C5-A534-46C9-B6BC-9FF27BE0EE95}">
      <dgm:prSet/>
      <dgm:spPr/>
      <dgm:t>
        <a:bodyPr/>
        <a:lstStyle/>
        <a:p>
          <a:endParaRPr lang="en-US"/>
        </a:p>
      </dgm:t>
    </dgm:pt>
    <dgm:pt modelId="{31C6ECD1-3E21-46D0-967A-C5C177AC9C10}" type="sibTrans" cxnId="{AF9804C5-A534-46C9-B6BC-9FF27BE0EE95}">
      <dgm:prSet/>
      <dgm:spPr/>
      <dgm:t>
        <a:bodyPr/>
        <a:lstStyle/>
        <a:p>
          <a:endParaRPr lang="en-US"/>
        </a:p>
      </dgm:t>
    </dgm:pt>
    <dgm:pt modelId="{8F20E08B-AD13-4658-B8B6-065565A7D7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Generally, publicly funded</a:t>
          </a:r>
          <a:endParaRPr lang="en-US"/>
        </a:p>
      </dgm:t>
    </dgm:pt>
    <dgm:pt modelId="{5A1C59F1-2682-4335-AB50-3B2E95060F92}" type="parTrans" cxnId="{BE8C5709-62D8-4BD3-B6C0-B61DEF8A0219}">
      <dgm:prSet/>
      <dgm:spPr/>
      <dgm:t>
        <a:bodyPr/>
        <a:lstStyle/>
        <a:p>
          <a:endParaRPr lang="en-US"/>
        </a:p>
      </dgm:t>
    </dgm:pt>
    <dgm:pt modelId="{B64C74FC-AAC4-4E09-850D-9B0C9984B3AC}" type="sibTrans" cxnId="{BE8C5709-62D8-4BD3-B6C0-B61DEF8A0219}">
      <dgm:prSet/>
      <dgm:spPr/>
      <dgm:t>
        <a:bodyPr/>
        <a:lstStyle/>
        <a:p>
          <a:endParaRPr lang="en-US"/>
        </a:p>
      </dgm:t>
    </dgm:pt>
    <dgm:pt modelId="{0F7F7857-1B54-4357-B32B-731B066472C6}" type="pres">
      <dgm:prSet presAssocID="{EABABCFC-484A-4287-9F62-FDDF1AFA5B76}" presName="root" presStyleCnt="0">
        <dgm:presLayoutVars>
          <dgm:dir/>
          <dgm:resizeHandles val="exact"/>
        </dgm:presLayoutVars>
      </dgm:prSet>
      <dgm:spPr/>
    </dgm:pt>
    <dgm:pt modelId="{EB9CA026-F8C0-48F2-B3C3-5C928B57B4B4}" type="pres">
      <dgm:prSet presAssocID="{DA6D80DD-08AA-40E7-B678-1E8BC01FCB74}" presName="compNode" presStyleCnt="0"/>
      <dgm:spPr/>
    </dgm:pt>
    <dgm:pt modelId="{FD66BA2F-1CD2-4B2B-A871-AB0528983602}" type="pres">
      <dgm:prSet presAssocID="{DA6D80DD-08AA-40E7-B678-1E8BC01FCB74}" presName="iconRect" presStyleLbl="node1" presStyleIdx="0" presStyleCnt="5" custScaleX="131556" custScaleY="1315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E5043FE-31B9-44CB-8604-35E7BE2073EB}" type="pres">
      <dgm:prSet presAssocID="{DA6D80DD-08AA-40E7-B678-1E8BC01FCB74}" presName="spaceRect" presStyleCnt="0"/>
      <dgm:spPr/>
    </dgm:pt>
    <dgm:pt modelId="{10BCBD97-6FA5-40C2-A304-F63D2614BC74}" type="pres">
      <dgm:prSet presAssocID="{DA6D80DD-08AA-40E7-B678-1E8BC01FCB74}" presName="textRect" presStyleLbl="revTx" presStyleIdx="0" presStyleCnt="5">
        <dgm:presLayoutVars>
          <dgm:chMax val="1"/>
          <dgm:chPref val="1"/>
        </dgm:presLayoutVars>
      </dgm:prSet>
      <dgm:spPr/>
    </dgm:pt>
    <dgm:pt modelId="{5560E1E5-FFDD-44EF-8159-7E234B5B576B}" type="pres">
      <dgm:prSet presAssocID="{51C5578F-40E0-4897-96B8-C3AC7AD911F6}" presName="sibTrans" presStyleCnt="0"/>
      <dgm:spPr/>
    </dgm:pt>
    <dgm:pt modelId="{ECC3208F-A48F-47F6-BAA8-A01A771AFF0C}" type="pres">
      <dgm:prSet presAssocID="{9B717805-21C7-4550-B382-ADAAF7009D1A}" presName="compNode" presStyleCnt="0"/>
      <dgm:spPr/>
    </dgm:pt>
    <dgm:pt modelId="{289B0132-9117-4692-AE33-3DC30E9B56CA}" type="pres">
      <dgm:prSet presAssocID="{9B717805-21C7-4550-B382-ADAAF7009D1A}" presName="iconRect" presStyleLbl="node1" presStyleIdx="1" presStyleCnt="5" custScaleX="131556" custScaleY="1315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64C9E84-4981-419B-94C4-8060577FEE30}" type="pres">
      <dgm:prSet presAssocID="{9B717805-21C7-4550-B382-ADAAF7009D1A}" presName="spaceRect" presStyleCnt="0"/>
      <dgm:spPr/>
    </dgm:pt>
    <dgm:pt modelId="{F8A6BCC6-EEC3-4A8E-957D-E4CDC78264A5}" type="pres">
      <dgm:prSet presAssocID="{9B717805-21C7-4550-B382-ADAAF7009D1A}" presName="textRect" presStyleLbl="revTx" presStyleIdx="1" presStyleCnt="5">
        <dgm:presLayoutVars>
          <dgm:chMax val="1"/>
          <dgm:chPref val="1"/>
        </dgm:presLayoutVars>
      </dgm:prSet>
      <dgm:spPr/>
    </dgm:pt>
    <dgm:pt modelId="{F3B1085E-D57D-4949-A9AA-68A4045AABA6}" type="pres">
      <dgm:prSet presAssocID="{2AAFE043-C6F8-4B01-B60E-6E9B5CE654AB}" presName="sibTrans" presStyleCnt="0"/>
      <dgm:spPr/>
    </dgm:pt>
    <dgm:pt modelId="{4F8590D1-2671-4227-B175-871FF30990F6}" type="pres">
      <dgm:prSet presAssocID="{4ED06CF1-8B0B-4D82-A735-A6AC358FFE35}" presName="compNode" presStyleCnt="0"/>
      <dgm:spPr/>
    </dgm:pt>
    <dgm:pt modelId="{DD69B233-9073-4389-AC7E-5095690D0602}" type="pres">
      <dgm:prSet presAssocID="{4ED06CF1-8B0B-4D82-A735-A6AC358FFE35}" presName="iconRect" presStyleLbl="node1" presStyleIdx="2" presStyleCnt="5" custScaleX="131556" custScaleY="13155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5DABA46-5F14-4933-B608-8BB12D2D8D76}" type="pres">
      <dgm:prSet presAssocID="{4ED06CF1-8B0B-4D82-A735-A6AC358FFE35}" presName="spaceRect" presStyleCnt="0"/>
      <dgm:spPr/>
    </dgm:pt>
    <dgm:pt modelId="{C8FF0234-7008-4498-A656-BCCB5F07EE83}" type="pres">
      <dgm:prSet presAssocID="{4ED06CF1-8B0B-4D82-A735-A6AC358FFE35}" presName="textRect" presStyleLbl="revTx" presStyleIdx="2" presStyleCnt="5">
        <dgm:presLayoutVars>
          <dgm:chMax val="1"/>
          <dgm:chPref val="1"/>
        </dgm:presLayoutVars>
      </dgm:prSet>
      <dgm:spPr/>
    </dgm:pt>
    <dgm:pt modelId="{27914B7F-19E3-40D1-815F-D22DF71E8C57}" type="pres">
      <dgm:prSet presAssocID="{E1C3D14C-75D9-4D68-ACB5-AC08AA204FCD}" presName="sibTrans" presStyleCnt="0"/>
      <dgm:spPr/>
    </dgm:pt>
    <dgm:pt modelId="{D53F0098-C3FA-482F-BCA1-4E1E0CC9F4C5}" type="pres">
      <dgm:prSet presAssocID="{9597FD12-17C9-41B4-8AB3-173E78125CE3}" presName="compNode" presStyleCnt="0"/>
      <dgm:spPr/>
    </dgm:pt>
    <dgm:pt modelId="{941616DB-8050-4610-9643-D40E0A8E4206}" type="pres">
      <dgm:prSet presAssocID="{9597FD12-17C9-41B4-8AB3-173E78125CE3}" presName="iconRect" presStyleLbl="node1" presStyleIdx="3" presStyleCnt="5" custScaleX="131556" custScaleY="13155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D5D3F8-6534-47DE-9DCB-549C9BE59323}" type="pres">
      <dgm:prSet presAssocID="{9597FD12-17C9-41B4-8AB3-173E78125CE3}" presName="spaceRect" presStyleCnt="0"/>
      <dgm:spPr/>
    </dgm:pt>
    <dgm:pt modelId="{C71394E8-42AD-4E98-99C0-4B7CB79E7EA9}" type="pres">
      <dgm:prSet presAssocID="{9597FD12-17C9-41B4-8AB3-173E78125CE3}" presName="textRect" presStyleLbl="revTx" presStyleIdx="3" presStyleCnt="5">
        <dgm:presLayoutVars>
          <dgm:chMax val="1"/>
          <dgm:chPref val="1"/>
        </dgm:presLayoutVars>
      </dgm:prSet>
      <dgm:spPr/>
    </dgm:pt>
    <dgm:pt modelId="{1B861A56-4442-4956-99FC-B9F78C3CCDE4}" type="pres">
      <dgm:prSet presAssocID="{31C6ECD1-3E21-46D0-967A-C5C177AC9C10}" presName="sibTrans" presStyleCnt="0"/>
      <dgm:spPr/>
    </dgm:pt>
    <dgm:pt modelId="{F00F6F55-1C27-4BC1-81CA-60670BF59D70}" type="pres">
      <dgm:prSet presAssocID="{8F20E08B-AD13-4658-B8B6-065565A7D7C9}" presName="compNode" presStyleCnt="0"/>
      <dgm:spPr/>
    </dgm:pt>
    <dgm:pt modelId="{D647F396-22FA-427D-91D3-D2CC86D1D741}" type="pres">
      <dgm:prSet presAssocID="{8F20E08B-AD13-4658-B8B6-065565A7D7C9}" presName="iconRect" presStyleLbl="node1" presStyleIdx="4" presStyleCnt="5" custScaleX="131556" custScaleY="13155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328B0162-3221-40BA-814C-75A8AB8805E9}" type="pres">
      <dgm:prSet presAssocID="{8F20E08B-AD13-4658-B8B6-065565A7D7C9}" presName="spaceRect" presStyleCnt="0"/>
      <dgm:spPr/>
    </dgm:pt>
    <dgm:pt modelId="{354C1824-3101-4271-B439-F4403F6FE3D8}" type="pres">
      <dgm:prSet presAssocID="{8F20E08B-AD13-4658-B8B6-065565A7D7C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B5A5F04-DC59-4E1A-A78B-F4FAFE2956F2}" type="presOf" srcId="{DA6D80DD-08AA-40E7-B678-1E8BC01FCB74}" destId="{10BCBD97-6FA5-40C2-A304-F63D2614BC74}" srcOrd="0" destOrd="0" presId="urn:microsoft.com/office/officeart/2018/2/layout/IconLabelList"/>
    <dgm:cxn modelId="{BE8C5709-62D8-4BD3-B6C0-B61DEF8A0219}" srcId="{EABABCFC-484A-4287-9F62-FDDF1AFA5B76}" destId="{8F20E08B-AD13-4658-B8B6-065565A7D7C9}" srcOrd="4" destOrd="0" parTransId="{5A1C59F1-2682-4335-AB50-3B2E95060F92}" sibTransId="{B64C74FC-AAC4-4E09-850D-9B0C9984B3AC}"/>
    <dgm:cxn modelId="{4E6BCD78-EDE2-4635-97F5-03B155E1FBDD}" type="presOf" srcId="{9B717805-21C7-4550-B382-ADAAF7009D1A}" destId="{F8A6BCC6-EEC3-4A8E-957D-E4CDC78264A5}" srcOrd="0" destOrd="0" presId="urn:microsoft.com/office/officeart/2018/2/layout/IconLabelList"/>
    <dgm:cxn modelId="{152B5A80-0EB4-4DD3-B85F-B1714E1EF078}" type="presOf" srcId="{8F20E08B-AD13-4658-B8B6-065565A7D7C9}" destId="{354C1824-3101-4271-B439-F4403F6FE3D8}" srcOrd="0" destOrd="0" presId="urn:microsoft.com/office/officeart/2018/2/layout/IconLabelList"/>
    <dgm:cxn modelId="{9A01D782-0EE4-4F62-A35B-1C9E4352D0B6}" type="presOf" srcId="{4ED06CF1-8B0B-4D82-A735-A6AC358FFE35}" destId="{C8FF0234-7008-4498-A656-BCCB5F07EE83}" srcOrd="0" destOrd="0" presId="urn:microsoft.com/office/officeart/2018/2/layout/IconLabelList"/>
    <dgm:cxn modelId="{FD9339AA-2074-4357-BA07-14CACC4642C1}" srcId="{EABABCFC-484A-4287-9F62-FDDF1AFA5B76}" destId="{4ED06CF1-8B0B-4D82-A735-A6AC358FFE35}" srcOrd="2" destOrd="0" parTransId="{FEAE8769-F7D4-4356-A483-8FCD94429317}" sibTransId="{E1C3D14C-75D9-4D68-ACB5-AC08AA204FCD}"/>
    <dgm:cxn modelId="{8F51CBB2-C070-413B-8771-9C5C1F2E55A4}" type="presOf" srcId="{EABABCFC-484A-4287-9F62-FDDF1AFA5B76}" destId="{0F7F7857-1B54-4357-B32B-731B066472C6}" srcOrd="0" destOrd="0" presId="urn:microsoft.com/office/officeart/2018/2/layout/IconLabelList"/>
    <dgm:cxn modelId="{4F6FC5BF-319D-4748-B1CC-3129A5E9EE07}" type="presOf" srcId="{9597FD12-17C9-41B4-8AB3-173E78125CE3}" destId="{C71394E8-42AD-4E98-99C0-4B7CB79E7EA9}" srcOrd="0" destOrd="0" presId="urn:microsoft.com/office/officeart/2018/2/layout/IconLabelList"/>
    <dgm:cxn modelId="{AF9804C5-A534-46C9-B6BC-9FF27BE0EE95}" srcId="{EABABCFC-484A-4287-9F62-FDDF1AFA5B76}" destId="{9597FD12-17C9-41B4-8AB3-173E78125CE3}" srcOrd="3" destOrd="0" parTransId="{207880A4-F4BF-4E96-BAE6-F5BDCEC9BFA5}" sibTransId="{31C6ECD1-3E21-46D0-967A-C5C177AC9C10}"/>
    <dgm:cxn modelId="{04CE70C8-7477-42CE-892A-6E4F5BE736D9}" srcId="{EABABCFC-484A-4287-9F62-FDDF1AFA5B76}" destId="{9B717805-21C7-4550-B382-ADAAF7009D1A}" srcOrd="1" destOrd="0" parTransId="{70D3C75C-BFD5-4FA1-AAAF-32279666FEEA}" sibTransId="{2AAFE043-C6F8-4B01-B60E-6E9B5CE654AB}"/>
    <dgm:cxn modelId="{4A4593E9-4046-4D8A-A406-EFBAF65A6403}" srcId="{EABABCFC-484A-4287-9F62-FDDF1AFA5B76}" destId="{DA6D80DD-08AA-40E7-B678-1E8BC01FCB74}" srcOrd="0" destOrd="0" parTransId="{206F9B53-81AD-41A4-8E61-0AAF3FF571ED}" sibTransId="{51C5578F-40E0-4897-96B8-C3AC7AD911F6}"/>
    <dgm:cxn modelId="{8C3869B2-B5C7-4505-9DE4-6393087EAE80}" type="presParOf" srcId="{0F7F7857-1B54-4357-B32B-731B066472C6}" destId="{EB9CA026-F8C0-48F2-B3C3-5C928B57B4B4}" srcOrd="0" destOrd="0" presId="urn:microsoft.com/office/officeart/2018/2/layout/IconLabelList"/>
    <dgm:cxn modelId="{9362A020-66CB-4A17-BE3E-AEFD94623B6E}" type="presParOf" srcId="{EB9CA026-F8C0-48F2-B3C3-5C928B57B4B4}" destId="{FD66BA2F-1CD2-4B2B-A871-AB0528983602}" srcOrd="0" destOrd="0" presId="urn:microsoft.com/office/officeart/2018/2/layout/IconLabelList"/>
    <dgm:cxn modelId="{063845DE-137B-4C85-8CF1-D57A814BF723}" type="presParOf" srcId="{EB9CA026-F8C0-48F2-B3C3-5C928B57B4B4}" destId="{9E5043FE-31B9-44CB-8604-35E7BE2073EB}" srcOrd="1" destOrd="0" presId="urn:microsoft.com/office/officeart/2018/2/layout/IconLabelList"/>
    <dgm:cxn modelId="{C0BB1348-CF13-4F47-84B1-AFD672CEF156}" type="presParOf" srcId="{EB9CA026-F8C0-48F2-B3C3-5C928B57B4B4}" destId="{10BCBD97-6FA5-40C2-A304-F63D2614BC74}" srcOrd="2" destOrd="0" presId="urn:microsoft.com/office/officeart/2018/2/layout/IconLabelList"/>
    <dgm:cxn modelId="{49AF683A-B330-464F-B688-993B67C94B4E}" type="presParOf" srcId="{0F7F7857-1B54-4357-B32B-731B066472C6}" destId="{5560E1E5-FFDD-44EF-8159-7E234B5B576B}" srcOrd="1" destOrd="0" presId="urn:microsoft.com/office/officeart/2018/2/layout/IconLabelList"/>
    <dgm:cxn modelId="{9F02DC27-22CD-4E42-A8DC-34363FA47EA4}" type="presParOf" srcId="{0F7F7857-1B54-4357-B32B-731B066472C6}" destId="{ECC3208F-A48F-47F6-BAA8-A01A771AFF0C}" srcOrd="2" destOrd="0" presId="urn:microsoft.com/office/officeart/2018/2/layout/IconLabelList"/>
    <dgm:cxn modelId="{46ECDBF7-B18D-484E-98E2-B88DACACABB2}" type="presParOf" srcId="{ECC3208F-A48F-47F6-BAA8-A01A771AFF0C}" destId="{289B0132-9117-4692-AE33-3DC30E9B56CA}" srcOrd="0" destOrd="0" presId="urn:microsoft.com/office/officeart/2018/2/layout/IconLabelList"/>
    <dgm:cxn modelId="{BAD422AD-0E6A-48A9-9BA5-1B75BC0871A5}" type="presParOf" srcId="{ECC3208F-A48F-47F6-BAA8-A01A771AFF0C}" destId="{864C9E84-4981-419B-94C4-8060577FEE30}" srcOrd="1" destOrd="0" presId="urn:microsoft.com/office/officeart/2018/2/layout/IconLabelList"/>
    <dgm:cxn modelId="{1BAE2D58-9EEF-42CC-8F3E-65D9A59D3E48}" type="presParOf" srcId="{ECC3208F-A48F-47F6-BAA8-A01A771AFF0C}" destId="{F8A6BCC6-EEC3-4A8E-957D-E4CDC78264A5}" srcOrd="2" destOrd="0" presId="urn:microsoft.com/office/officeart/2018/2/layout/IconLabelList"/>
    <dgm:cxn modelId="{884B7597-5241-4F01-9FF2-39E901D67040}" type="presParOf" srcId="{0F7F7857-1B54-4357-B32B-731B066472C6}" destId="{F3B1085E-D57D-4949-A9AA-68A4045AABA6}" srcOrd="3" destOrd="0" presId="urn:microsoft.com/office/officeart/2018/2/layout/IconLabelList"/>
    <dgm:cxn modelId="{474BEF8C-477D-4FFF-9FE8-DF4E027FBC6E}" type="presParOf" srcId="{0F7F7857-1B54-4357-B32B-731B066472C6}" destId="{4F8590D1-2671-4227-B175-871FF30990F6}" srcOrd="4" destOrd="0" presId="urn:microsoft.com/office/officeart/2018/2/layout/IconLabelList"/>
    <dgm:cxn modelId="{CF897188-55B6-479A-8C71-23853A225FC9}" type="presParOf" srcId="{4F8590D1-2671-4227-B175-871FF30990F6}" destId="{DD69B233-9073-4389-AC7E-5095690D0602}" srcOrd="0" destOrd="0" presId="urn:microsoft.com/office/officeart/2018/2/layout/IconLabelList"/>
    <dgm:cxn modelId="{2B26EEC0-03E7-4C1C-8847-435B30391E21}" type="presParOf" srcId="{4F8590D1-2671-4227-B175-871FF30990F6}" destId="{C5DABA46-5F14-4933-B608-8BB12D2D8D76}" srcOrd="1" destOrd="0" presId="urn:microsoft.com/office/officeart/2018/2/layout/IconLabelList"/>
    <dgm:cxn modelId="{83AFB692-7A26-4D02-A913-68D90341CE88}" type="presParOf" srcId="{4F8590D1-2671-4227-B175-871FF30990F6}" destId="{C8FF0234-7008-4498-A656-BCCB5F07EE83}" srcOrd="2" destOrd="0" presId="urn:microsoft.com/office/officeart/2018/2/layout/IconLabelList"/>
    <dgm:cxn modelId="{24CD1315-48F4-4D92-9B89-F5506A712021}" type="presParOf" srcId="{0F7F7857-1B54-4357-B32B-731B066472C6}" destId="{27914B7F-19E3-40D1-815F-D22DF71E8C57}" srcOrd="5" destOrd="0" presId="urn:microsoft.com/office/officeart/2018/2/layout/IconLabelList"/>
    <dgm:cxn modelId="{C91C1E9F-0B96-4919-85AC-3C6CF7EE5153}" type="presParOf" srcId="{0F7F7857-1B54-4357-B32B-731B066472C6}" destId="{D53F0098-C3FA-482F-BCA1-4E1E0CC9F4C5}" srcOrd="6" destOrd="0" presId="urn:microsoft.com/office/officeart/2018/2/layout/IconLabelList"/>
    <dgm:cxn modelId="{76EDFBAB-01FD-4A5E-8982-3CC99F38EC11}" type="presParOf" srcId="{D53F0098-C3FA-482F-BCA1-4E1E0CC9F4C5}" destId="{941616DB-8050-4610-9643-D40E0A8E4206}" srcOrd="0" destOrd="0" presId="urn:microsoft.com/office/officeart/2018/2/layout/IconLabelList"/>
    <dgm:cxn modelId="{354EAE22-3B6B-40FD-A02B-2A0C326FAE6D}" type="presParOf" srcId="{D53F0098-C3FA-482F-BCA1-4E1E0CC9F4C5}" destId="{17D5D3F8-6534-47DE-9DCB-549C9BE59323}" srcOrd="1" destOrd="0" presId="urn:microsoft.com/office/officeart/2018/2/layout/IconLabelList"/>
    <dgm:cxn modelId="{A29E97CA-4D4C-4490-A912-92862008F235}" type="presParOf" srcId="{D53F0098-C3FA-482F-BCA1-4E1E0CC9F4C5}" destId="{C71394E8-42AD-4E98-99C0-4B7CB79E7EA9}" srcOrd="2" destOrd="0" presId="urn:microsoft.com/office/officeart/2018/2/layout/IconLabelList"/>
    <dgm:cxn modelId="{06243513-8787-4623-BC9D-4D38DD6F54CF}" type="presParOf" srcId="{0F7F7857-1B54-4357-B32B-731B066472C6}" destId="{1B861A56-4442-4956-99FC-B9F78C3CCDE4}" srcOrd="7" destOrd="0" presId="urn:microsoft.com/office/officeart/2018/2/layout/IconLabelList"/>
    <dgm:cxn modelId="{CD599984-FA67-4C3E-ACD7-C0DC3F0E42F6}" type="presParOf" srcId="{0F7F7857-1B54-4357-B32B-731B066472C6}" destId="{F00F6F55-1C27-4BC1-81CA-60670BF59D70}" srcOrd="8" destOrd="0" presId="urn:microsoft.com/office/officeart/2018/2/layout/IconLabelList"/>
    <dgm:cxn modelId="{965A6C1A-8209-4877-887B-9E8BBEFAC668}" type="presParOf" srcId="{F00F6F55-1C27-4BC1-81CA-60670BF59D70}" destId="{D647F396-22FA-427D-91D3-D2CC86D1D741}" srcOrd="0" destOrd="0" presId="urn:microsoft.com/office/officeart/2018/2/layout/IconLabelList"/>
    <dgm:cxn modelId="{6366E89C-61F1-4B2D-9C72-A8A3408FB421}" type="presParOf" srcId="{F00F6F55-1C27-4BC1-81CA-60670BF59D70}" destId="{328B0162-3221-40BA-814C-75A8AB8805E9}" srcOrd="1" destOrd="0" presId="urn:microsoft.com/office/officeart/2018/2/layout/IconLabelList"/>
    <dgm:cxn modelId="{FACD5EA0-8681-450A-A591-0882CF1FE751}" type="presParOf" srcId="{F00F6F55-1C27-4BC1-81CA-60670BF59D70}" destId="{354C1824-3101-4271-B439-F4403F6FE3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6D4819-9D45-8243-A6C6-B6002FEEAD2F}" type="doc">
      <dgm:prSet loTypeId="urn:microsoft.com/office/officeart/2005/8/layout/matrix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8F6F664-891C-F442-BFE4-F01BD1AF2452}">
      <dgm:prSet phldrT="[Text]" custT="1"/>
      <dgm:spPr/>
      <dgm:t>
        <a:bodyPr/>
        <a:lstStyle/>
        <a:p>
          <a:r>
            <a:rPr lang="en-GB" sz="2400" b="1" dirty="0"/>
            <a:t>Novel, reusable datasets &amp; methods</a:t>
          </a:r>
        </a:p>
      </dgm:t>
    </dgm:pt>
    <dgm:pt modelId="{5F23A540-2F2F-104C-9D12-09E51FFC1762}" type="parTrans" cxnId="{550CB2DC-FE08-CB42-8CB8-80D74CF7AF66}">
      <dgm:prSet/>
      <dgm:spPr/>
      <dgm:t>
        <a:bodyPr/>
        <a:lstStyle/>
        <a:p>
          <a:endParaRPr lang="en-GB"/>
        </a:p>
      </dgm:t>
    </dgm:pt>
    <dgm:pt modelId="{0DC9F7A2-B788-3E4F-9BBD-264F2958EB16}" type="sibTrans" cxnId="{550CB2DC-FE08-CB42-8CB8-80D74CF7AF66}">
      <dgm:prSet/>
      <dgm:spPr/>
      <dgm:t>
        <a:bodyPr/>
        <a:lstStyle/>
        <a:p>
          <a:endParaRPr lang="en-GB"/>
        </a:p>
      </dgm:t>
    </dgm:pt>
    <dgm:pt modelId="{7AEFE5B3-A41E-844F-A47C-FD8104EC20A9}">
      <dgm:prSet phldrT="[Text]" custT="1"/>
      <dgm:spPr/>
      <dgm:t>
        <a:bodyPr/>
        <a:lstStyle/>
        <a:p>
          <a:r>
            <a:rPr lang="en-GB" sz="2800" dirty="0"/>
            <a:t>Learning to fuse</a:t>
          </a:r>
        </a:p>
      </dgm:t>
    </dgm:pt>
    <dgm:pt modelId="{2BFA1926-C30E-364D-A880-21BF21953E41}" type="parTrans" cxnId="{84E56D47-D54A-B940-B3FA-B0EF3EEEFD61}">
      <dgm:prSet/>
      <dgm:spPr/>
      <dgm:t>
        <a:bodyPr/>
        <a:lstStyle/>
        <a:p>
          <a:endParaRPr lang="en-GB"/>
        </a:p>
      </dgm:t>
    </dgm:pt>
    <dgm:pt modelId="{512D6580-3EAE-A843-90D5-31593F29CF68}" type="sibTrans" cxnId="{84E56D47-D54A-B940-B3FA-B0EF3EEEFD61}">
      <dgm:prSet/>
      <dgm:spPr/>
      <dgm:t>
        <a:bodyPr/>
        <a:lstStyle/>
        <a:p>
          <a:endParaRPr lang="en-GB"/>
        </a:p>
      </dgm:t>
    </dgm:pt>
    <dgm:pt modelId="{F9066D43-4729-5A4C-B5C8-CB14F488BF54}">
      <dgm:prSet phldrT="[Text]" custT="1"/>
      <dgm:spPr/>
      <dgm:t>
        <a:bodyPr/>
        <a:lstStyle/>
        <a:p>
          <a:r>
            <a:rPr lang="en-GB" sz="2800" dirty="0"/>
            <a:t>Foundation models</a:t>
          </a:r>
        </a:p>
      </dgm:t>
    </dgm:pt>
    <dgm:pt modelId="{8F301103-AB76-A74D-9D95-702927A4F3B8}" type="parTrans" cxnId="{79F80B65-E8D5-B446-A928-B18079A2EDE1}">
      <dgm:prSet/>
      <dgm:spPr/>
      <dgm:t>
        <a:bodyPr/>
        <a:lstStyle/>
        <a:p>
          <a:endParaRPr lang="en-GB"/>
        </a:p>
      </dgm:t>
    </dgm:pt>
    <dgm:pt modelId="{B9C61F4C-AAFD-1146-BE61-B3509B3E06BC}" type="sibTrans" cxnId="{79F80B65-E8D5-B446-A928-B18079A2EDE1}">
      <dgm:prSet/>
      <dgm:spPr/>
      <dgm:t>
        <a:bodyPr/>
        <a:lstStyle/>
        <a:p>
          <a:endParaRPr lang="en-GB"/>
        </a:p>
      </dgm:t>
    </dgm:pt>
    <dgm:pt modelId="{892011CF-3104-4044-B873-036DEC1E5363}">
      <dgm:prSet phldrT="[Text]" custT="1"/>
      <dgm:spPr/>
      <dgm:t>
        <a:bodyPr/>
        <a:lstStyle/>
        <a:p>
          <a:r>
            <a:rPr lang="en-GB" sz="2800" dirty="0"/>
            <a:t>Knowledge management</a:t>
          </a:r>
        </a:p>
      </dgm:t>
    </dgm:pt>
    <dgm:pt modelId="{4215E39D-54E5-1940-88F6-0064C3E80DAE}" type="parTrans" cxnId="{D5EBA1BB-E6D8-2449-8A51-92477CD217A6}">
      <dgm:prSet/>
      <dgm:spPr/>
      <dgm:t>
        <a:bodyPr/>
        <a:lstStyle/>
        <a:p>
          <a:endParaRPr lang="en-GB"/>
        </a:p>
      </dgm:t>
    </dgm:pt>
    <dgm:pt modelId="{4644E898-997C-314A-8EE1-A5EFDC43227F}" type="sibTrans" cxnId="{D5EBA1BB-E6D8-2449-8A51-92477CD217A6}">
      <dgm:prSet/>
      <dgm:spPr/>
      <dgm:t>
        <a:bodyPr/>
        <a:lstStyle/>
        <a:p>
          <a:endParaRPr lang="en-GB"/>
        </a:p>
      </dgm:t>
    </dgm:pt>
    <dgm:pt modelId="{732A95D6-1644-7D48-8833-D1C1445E1DE2}">
      <dgm:prSet phldrT="[Text]" custT="1"/>
      <dgm:spPr/>
      <dgm:t>
        <a:bodyPr/>
        <a:lstStyle/>
        <a:p>
          <a:r>
            <a:rPr lang="en-GB" sz="2800" dirty="0"/>
            <a:t>Agentic and synergistic AI</a:t>
          </a:r>
        </a:p>
      </dgm:t>
    </dgm:pt>
    <dgm:pt modelId="{87AD591D-9F63-5048-BCD9-0EB4C8F1D886}" type="parTrans" cxnId="{4D1FE161-4373-7446-A785-1D9D9792336F}">
      <dgm:prSet/>
      <dgm:spPr/>
      <dgm:t>
        <a:bodyPr/>
        <a:lstStyle/>
        <a:p>
          <a:endParaRPr lang="en-GB"/>
        </a:p>
      </dgm:t>
    </dgm:pt>
    <dgm:pt modelId="{7CAAB50B-DFAD-A544-830E-E536E0AC835F}" type="sibTrans" cxnId="{4D1FE161-4373-7446-A785-1D9D9792336F}">
      <dgm:prSet/>
      <dgm:spPr/>
      <dgm:t>
        <a:bodyPr/>
        <a:lstStyle/>
        <a:p>
          <a:endParaRPr lang="en-GB"/>
        </a:p>
      </dgm:t>
    </dgm:pt>
    <dgm:pt modelId="{508B120F-958B-524E-B4AD-79130285E56A}" type="pres">
      <dgm:prSet presAssocID="{AE6D4819-9D45-8243-A6C6-B6002FEEAD2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57E5E61-C1B3-C741-AE50-C5C7F77C613F}" type="pres">
      <dgm:prSet presAssocID="{AE6D4819-9D45-8243-A6C6-B6002FEEAD2F}" presName="matrix" presStyleCnt="0"/>
      <dgm:spPr/>
    </dgm:pt>
    <dgm:pt modelId="{9F3192ED-14EE-7F4A-B5D3-905F7159F862}" type="pres">
      <dgm:prSet presAssocID="{AE6D4819-9D45-8243-A6C6-B6002FEEAD2F}" presName="tile1" presStyleLbl="node1" presStyleIdx="0" presStyleCnt="4"/>
      <dgm:spPr/>
    </dgm:pt>
    <dgm:pt modelId="{745FC2AA-80C2-CC43-A98D-2B56B960A0BC}" type="pres">
      <dgm:prSet presAssocID="{AE6D4819-9D45-8243-A6C6-B6002FEEAD2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47549D-776D-0841-B6ED-11B9095ABF46}" type="pres">
      <dgm:prSet presAssocID="{AE6D4819-9D45-8243-A6C6-B6002FEEAD2F}" presName="tile2" presStyleLbl="node1" presStyleIdx="1" presStyleCnt="4"/>
      <dgm:spPr/>
    </dgm:pt>
    <dgm:pt modelId="{57C32370-286F-0246-9848-BBB5FEFA238D}" type="pres">
      <dgm:prSet presAssocID="{AE6D4819-9D45-8243-A6C6-B6002FEEAD2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AC35F9-43AE-7242-BB20-54D0EE52F5FA}" type="pres">
      <dgm:prSet presAssocID="{AE6D4819-9D45-8243-A6C6-B6002FEEAD2F}" presName="tile3" presStyleLbl="node1" presStyleIdx="2" presStyleCnt="4"/>
      <dgm:spPr/>
    </dgm:pt>
    <dgm:pt modelId="{09154D20-7BE5-3B4F-910B-C530426C4C35}" type="pres">
      <dgm:prSet presAssocID="{AE6D4819-9D45-8243-A6C6-B6002FEEAD2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59ED55-B222-A944-816B-C849A84FB9E2}" type="pres">
      <dgm:prSet presAssocID="{AE6D4819-9D45-8243-A6C6-B6002FEEAD2F}" presName="tile4" presStyleLbl="node1" presStyleIdx="3" presStyleCnt="4"/>
      <dgm:spPr/>
    </dgm:pt>
    <dgm:pt modelId="{1992876F-4FDF-E04F-A20C-ABE011641416}" type="pres">
      <dgm:prSet presAssocID="{AE6D4819-9D45-8243-A6C6-B6002FEEAD2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5EB6ECF-12F3-7849-80BF-7A0C47E7CF4C}" type="pres">
      <dgm:prSet presAssocID="{AE6D4819-9D45-8243-A6C6-B6002FEEAD2F}" presName="centerTile" presStyleLbl="fgShp" presStyleIdx="0" presStyleCnt="1" custScaleX="123885" custScaleY="130628">
        <dgm:presLayoutVars>
          <dgm:chMax val="0"/>
          <dgm:chPref val="0"/>
        </dgm:presLayoutVars>
      </dgm:prSet>
      <dgm:spPr/>
    </dgm:pt>
  </dgm:ptLst>
  <dgm:cxnLst>
    <dgm:cxn modelId="{164CC91F-ABC4-4F42-ADD6-B1ACE02ADFB4}" type="presOf" srcId="{AE6D4819-9D45-8243-A6C6-B6002FEEAD2F}" destId="{508B120F-958B-524E-B4AD-79130285E56A}" srcOrd="0" destOrd="0" presId="urn:microsoft.com/office/officeart/2005/8/layout/matrix1"/>
    <dgm:cxn modelId="{EF906D34-F2CE-7645-833E-03D88085C193}" type="presOf" srcId="{732A95D6-1644-7D48-8833-D1C1445E1DE2}" destId="{9959ED55-B222-A944-816B-C849A84FB9E2}" srcOrd="0" destOrd="0" presId="urn:microsoft.com/office/officeart/2005/8/layout/matrix1"/>
    <dgm:cxn modelId="{D08FD236-8617-654F-862D-2DACB06606EA}" type="presOf" srcId="{892011CF-3104-4044-B873-036DEC1E5363}" destId="{A7AC35F9-43AE-7242-BB20-54D0EE52F5FA}" srcOrd="0" destOrd="0" presId="urn:microsoft.com/office/officeart/2005/8/layout/matrix1"/>
    <dgm:cxn modelId="{63E44340-7A6F-944D-8239-29E3C165FF83}" type="presOf" srcId="{F9066D43-4729-5A4C-B5C8-CB14F488BF54}" destId="{57C32370-286F-0246-9848-BBB5FEFA238D}" srcOrd="1" destOrd="0" presId="urn:microsoft.com/office/officeart/2005/8/layout/matrix1"/>
    <dgm:cxn modelId="{84E56D47-D54A-B940-B3FA-B0EF3EEEFD61}" srcId="{98F6F664-891C-F442-BFE4-F01BD1AF2452}" destId="{7AEFE5B3-A41E-844F-A47C-FD8104EC20A9}" srcOrd="0" destOrd="0" parTransId="{2BFA1926-C30E-364D-A880-21BF21953E41}" sibTransId="{512D6580-3EAE-A843-90D5-31593F29CF68}"/>
    <dgm:cxn modelId="{7C10D153-D4A3-9B4A-846B-A19CAC7CD58F}" type="presOf" srcId="{7AEFE5B3-A41E-844F-A47C-FD8104EC20A9}" destId="{9F3192ED-14EE-7F4A-B5D3-905F7159F862}" srcOrd="0" destOrd="0" presId="urn:microsoft.com/office/officeart/2005/8/layout/matrix1"/>
    <dgm:cxn modelId="{4D1FE161-4373-7446-A785-1D9D9792336F}" srcId="{98F6F664-891C-F442-BFE4-F01BD1AF2452}" destId="{732A95D6-1644-7D48-8833-D1C1445E1DE2}" srcOrd="3" destOrd="0" parTransId="{87AD591D-9F63-5048-BCD9-0EB4C8F1D886}" sibTransId="{7CAAB50B-DFAD-A544-830E-E536E0AC835F}"/>
    <dgm:cxn modelId="{79F80B65-E8D5-B446-A928-B18079A2EDE1}" srcId="{98F6F664-891C-F442-BFE4-F01BD1AF2452}" destId="{F9066D43-4729-5A4C-B5C8-CB14F488BF54}" srcOrd="1" destOrd="0" parTransId="{8F301103-AB76-A74D-9D95-702927A4F3B8}" sibTransId="{B9C61F4C-AAFD-1146-BE61-B3509B3E06BC}"/>
    <dgm:cxn modelId="{964212AC-263D-884B-87A8-E1985573E2A2}" type="presOf" srcId="{732A95D6-1644-7D48-8833-D1C1445E1DE2}" destId="{1992876F-4FDF-E04F-A20C-ABE011641416}" srcOrd="1" destOrd="0" presId="urn:microsoft.com/office/officeart/2005/8/layout/matrix1"/>
    <dgm:cxn modelId="{D2FD23B6-BD88-2445-BC57-436DDE01BA1F}" type="presOf" srcId="{892011CF-3104-4044-B873-036DEC1E5363}" destId="{09154D20-7BE5-3B4F-910B-C530426C4C35}" srcOrd="1" destOrd="0" presId="urn:microsoft.com/office/officeart/2005/8/layout/matrix1"/>
    <dgm:cxn modelId="{D5EBA1BB-E6D8-2449-8A51-92477CD217A6}" srcId="{98F6F664-891C-F442-BFE4-F01BD1AF2452}" destId="{892011CF-3104-4044-B873-036DEC1E5363}" srcOrd="2" destOrd="0" parTransId="{4215E39D-54E5-1940-88F6-0064C3E80DAE}" sibTransId="{4644E898-997C-314A-8EE1-A5EFDC43227F}"/>
    <dgm:cxn modelId="{BCA736CB-A1BE-4847-AD25-074DC058FCA1}" type="presOf" srcId="{7AEFE5B3-A41E-844F-A47C-FD8104EC20A9}" destId="{745FC2AA-80C2-CC43-A98D-2B56B960A0BC}" srcOrd="1" destOrd="0" presId="urn:microsoft.com/office/officeart/2005/8/layout/matrix1"/>
    <dgm:cxn modelId="{EB2EE0D3-B534-5645-BAFF-7B59A7D9DE41}" type="presOf" srcId="{98F6F664-891C-F442-BFE4-F01BD1AF2452}" destId="{C5EB6ECF-12F3-7849-80BF-7A0C47E7CF4C}" srcOrd="0" destOrd="0" presId="urn:microsoft.com/office/officeart/2005/8/layout/matrix1"/>
    <dgm:cxn modelId="{550CB2DC-FE08-CB42-8CB8-80D74CF7AF66}" srcId="{AE6D4819-9D45-8243-A6C6-B6002FEEAD2F}" destId="{98F6F664-891C-F442-BFE4-F01BD1AF2452}" srcOrd="0" destOrd="0" parTransId="{5F23A540-2F2F-104C-9D12-09E51FFC1762}" sibTransId="{0DC9F7A2-B788-3E4F-9BBD-264F2958EB16}"/>
    <dgm:cxn modelId="{085CB5EB-2C97-FB41-8797-9AF6EFE1B31A}" type="presOf" srcId="{F9066D43-4729-5A4C-B5C8-CB14F488BF54}" destId="{2847549D-776D-0841-B6ED-11B9095ABF46}" srcOrd="0" destOrd="0" presId="urn:microsoft.com/office/officeart/2005/8/layout/matrix1"/>
    <dgm:cxn modelId="{AA44F87A-6340-EC45-AD0E-C2A286C97C1D}" type="presParOf" srcId="{508B120F-958B-524E-B4AD-79130285E56A}" destId="{157E5E61-C1B3-C741-AE50-C5C7F77C613F}" srcOrd="0" destOrd="0" presId="urn:microsoft.com/office/officeart/2005/8/layout/matrix1"/>
    <dgm:cxn modelId="{AF610CE9-E345-264D-8F7B-4F3F2E665856}" type="presParOf" srcId="{157E5E61-C1B3-C741-AE50-C5C7F77C613F}" destId="{9F3192ED-14EE-7F4A-B5D3-905F7159F862}" srcOrd="0" destOrd="0" presId="urn:microsoft.com/office/officeart/2005/8/layout/matrix1"/>
    <dgm:cxn modelId="{D9FE7B44-A124-AA44-94FA-497DC7EB09B0}" type="presParOf" srcId="{157E5E61-C1B3-C741-AE50-C5C7F77C613F}" destId="{745FC2AA-80C2-CC43-A98D-2B56B960A0BC}" srcOrd="1" destOrd="0" presId="urn:microsoft.com/office/officeart/2005/8/layout/matrix1"/>
    <dgm:cxn modelId="{5DADA20C-DFD7-014C-A9CE-A2678C532600}" type="presParOf" srcId="{157E5E61-C1B3-C741-AE50-C5C7F77C613F}" destId="{2847549D-776D-0841-B6ED-11B9095ABF46}" srcOrd="2" destOrd="0" presId="urn:microsoft.com/office/officeart/2005/8/layout/matrix1"/>
    <dgm:cxn modelId="{0414586F-4D94-A649-BF9C-9B10941EB6EB}" type="presParOf" srcId="{157E5E61-C1B3-C741-AE50-C5C7F77C613F}" destId="{57C32370-286F-0246-9848-BBB5FEFA238D}" srcOrd="3" destOrd="0" presId="urn:microsoft.com/office/officeart/2005/8/layout/matrix1"/>
    <dgm:cxn modelId="{8A4CE770-AD12-1048-B28B-23705B13F222}" type="presParOf" srcId="{157E5E61-C1B3-C741-AE50-C5C7F77C613F}" destId="{A7AC35F9-43AE-7242-BB20-54D0EE52F5FA}" srcOrd="4" destOrd="0" presId="urn:microsoft.com/office/officeart/2005/8/layout/matrix1"/>
    <dgm:cxn modelId="{AFD0A474-E7FF-0845-8D59-ED53F18215ED}" type="presParOf" srcId="{157E5E61-C1B3-C741-AE50-C5C7F77C613F}" destId="{09154D20-7BE5-3B4F-910B-C530426C4C35}" srcOrd="5" destOrd="0" presId="urn:microsoft.com/office/officeart/2005/8/layout/matrix1"/>
    <dgm:cxn modelId="{D3D0CF95-E9D0-B64A-A420-0EBDF2BA5CF0}" type="presParOf" srcId="{157E5E61-C1B3-C741-AE50-C5C7F77C613F}" destId="{9959ED55-B222-A944-816B-C849A84FB9E2}" srcOrd="6" destOrd="0" presId="urn:microsoft.com/office/officeart/2005/8/layout/matrix1"/>
    <dgm:cxn modelId="{7360902D-E99D-AE42-B961-FEDE9479C28B}" type="presParOf" srcId="{157E5E61-C1B3-C741-AE50-C5C7F77C613F}" destId="{1992876F-4FDF-E04F-A20C-ABE011641416}" srcOrd="7" destOrd="0" presId="urn:microsoft.com/office/officeart/2005/8/layout/matrix1"/>
    <dgm:cxn modelId="{810B3959-6D69-D84C-A4AA-648D1AE17DCB}" type="presParOf" srcId="{508B120F-958B-524E-B4AD-79130285E56A}" destId="{C5EB6ECF-12F3-7849-80BF-7A0C47E7CF4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ABE999-B8C3-467E-ACB7-312F2D9AED4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31639C-D534-4368-B0A8-D3C69924E91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400" b="1" dirty="0"/>
            <a:t>EO &amp; Space closer to the European core AI community</a:t>
          </a:r>
          <a:endParaRPr lang="en-US" sz="2400" dirty="0"/>
        </a:p>
      </dgm:t>
    </dgm:pt>
    <dgm:pt modelId="{C57EA38D-7374-4A9C-9CE4-3106139F0137}" type="parTrans" cxnId="{078BE75C-A1E9-4D85-821E-EAC5D6566C5F}">
      <dgm:prSet/>
      <dgm:spPr/>
      <dgm:t>
        <a:bodyPr/>
        <a:lstStyle/>
        <a:p>
          <a:endParaRPr lang="en-US" sz="3200"/>
        </a:p>
      </dgm:t>
    </dgm:pt>
    <dgm:pt modelId="{3645B114-3BFF-4293-81FC-395359C33CD8}" type="sibTrans" cxnId="{078BE75C-A1E9-4D85-821E-EAC5D6566C5F}">
      <dgm:prSet/>
      <dgm:spPr/>
      <dgm:t>
        <a:bodyPr/>
        <a:lstStyle/>
        <a:p>
          <a:endParaRPr lang="en-US" sz="3200"/>
        </a:p>
      </dgm:t>
    </dgm:pt>
    <dgm:pt modelId="{07A2BCED-7B74-429F-831F-C891DCFF8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Original workshop at </a:t>
          </a:r>
          <a:r>
            <a:rPr lang="en-GB" sz="1800" b="1"/>
            <a:t>IGARSS 2024</a:t>
          </a:r>
          <a:endParaRPr lang="en-US" sz="1800"/>
        </a:p>
      </dgm:t>
    </dgm:pt>
    <dgm:pt modelId="{92EA677D-9DF0-4BB9-BA09-485A89B9BA06}" type="parTrans" cxnId="{35CFB34B-771D-4D28-9115-2996635BB785}">
      <dgm:prSet/>
      <dgm:spPr/>
      <dgm:t>
        <a:bodyPr/>
        <a:lstStyle/>
        <a:p>
          <a:endParaRPr lang="en-US" sz="3200"/>
        </a:p>
      </dgm:t>
    </dgm:pt>
    <dgm:pt modelId="{C9E316EE-A8E4-49D6-AFED-7D51921EEAE8}" type="sibTrans" cxnId="{35CFB34B-771D-4D28-9115-2996635BB785}">
      <dgm:prSet/>
      <dgm:spPr/>
      <dgm:t>
        <a:bodyPr/>
        <a:lstStyle/>
        <a:p>
          <a:endParaRPr lang="en-US" sz="3200"/>
        </a:p>
      </dgm:t>
    </dgm:pt>
    <dgm:pt modelId="{3852E9D4-6AE8-4FBC-BEFA-E1F3DFA94EF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400" dirty="0"/>
            <a:t>14 submissions </a:t>
          </a:r>
          <a:endParaRPr lang="en-US" sz="2400" dirty="0"/>
        </a:p>
      </dgm:t>
    </dgm:pt>
    <dgm:pt modelId="{5FBE1E66-BF86-49CE-8C48-E1C010F08C70}" type="parTrans" cxnId="{7172922D-8E5C-412B-A2AD-3FBADA9169F3}">
      <dgm:prSet/>
      <dgm:spPr/>
      <dgm:t>
        <a:bodyPr/>
        <a:lstStyle/>
        <a:p>
          <a:endParaRPr lang="en-US" sz="3200"/>
        </a:p>
      </dgm:t>
    </dgm:pt>
    <dgm:pt modelId="{392D65A7-55FA-4830-B6E2-619EABCC55F7}" type="sibTrans" cxnId="{7172922D-8E5C-412B-A2AD-3FBADA9169F3}">
      <dgm:prSet/>
      <dgm:spPr/>
      <dgm:t>
        <a:bodyPr/>
        <a:lstStyle/>
        <a:p>
          <a:endParaRPr lang="en-US" sz="3200"/>
        </a:p>
      </dgm:t>
    </dgm:pt>
    <dgm:pt modelId="{B0F28415-6267-4045-9043-D2285C060A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Each reviewed by at least 2 reviewers</a:t>
          </a:r>
          <a:endParaRPr lang="en-US" sz="1800" dirty="0"/>
        </a:p>
      </dgm:t>
    </dgm:pt>
    <dgm:pt modelId="{748567F0-7631-4910-833A-F718D3E74440}" type="parTrans" cxnId="{2ABFC7EE-9EC1-4A4F-B9B2-604B7A644EF3}">
      <dgm:prSet/>
      <dgm:spPr/>
      <dgm:t>
        <a:bodyPr/>
        <a:lstStyle/>
        <a:p>
          <a:endParaRPr lang="en-US" sz="3200"/>
        </a:p>
      </dgm:t>
    </dgm:pt>
    <dgm:pt modelId="{E2A3B226-F48E-4541-8F77-85E369729CEC}" type="sibTrans" cxnId="{2ABFC7EE-9EC1-4A4F-B9B2-604B7A644EF3}">
      <dgm:prSet/>
      <dgm:spPr/>
      <dgm:t>
        <a:bodyPr/>
        <a:lstStyle/>
        <a:p>
          <a:endParaRPr lang="en-US" sz="3200"/>
        </a:p>
      </dgm:t>
    </dgm:pt>
    <dgm:pt modelId="{B5717499-34DB-4D97-BBCC-7E2DB5280CD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400"/>
            <a:t>11 papers accepted for presentation</a:t>
          </a:r>
          <a:endParaRPr lang="en-US" sz="2400"/>
        </a:p>
      </dgm:t>
    </dgm:pt>
    <dgm:pt modelId="{682A7FC4-920C-4B31-9CFA-49BCF04FE137}" type="parTrans" cxnId="{09FAAEB6-4E69-4942-8199-4A70A23394C6}">
      <dgm:prSet/>
      <dgm:spPr/>
      <dgm:t>
        <a:bodyPr/>
        <a:lstStyle/>
        <a:p>
          <a:endParaRPr lang="en-US" sz="3200"/>
        </a:p>
      </dgm:t>
    </dgm:pt>
    <dgm:pt modelId="{000D6AFE-9E18-4923-93F1-45BBB203312B}" type="sibTrans" cxnId="{09FAAEB6-4E69-4942-8199-4A70A23394C6}">
      <dgm:prSet/>
      <dgm:spPr/>
      <dgm:t>
        <a:bodyPr/>
        <a:lstStyle/>
        <a:p>
          <a:endParaRPr lang="en-US" sz="3200"/>
        </a:p>
      </dgm:t>
    </dgm:pt>
    <dgm:pt modelId="{190DC063-362B-49AC-8D73-5E09E60C588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400"/>
            <a:t>2 keynote presentations</a:t>
          </a:r>
          <a:endParaRPr lang="en-US" sz="2400"/>
        </a:p>
      </dgm:t>
    </dgm:pt>
    <dgm:pt modelId="{06EEB262-5505-48C8-A6AA-CC6241031E0A}" type="parTrans" cxnId="{D7A24596-4D8D-4A8D-B52E-5DA479EE9487}">
      <dgm:prSet/>
      <dgm:spPr/>
      <dgm:t>
        <a:bodyPr/>
        <a:lstStyle/>
        <a:p>
          <a:endParaRPr lang="en-US" sz="3200"/>
        </a:p>
      </dgm:t>
    </dgm:pt>
    <dgm:pt modelId="{6FF081C2-DE8F-4F01-985C-F152BDBD4A23}" type="sibTrans" cxnId="{D7A24596-4D8D-4A8D-B52E-5DA479EE9487}">
      <dgm:prSet/>
      <dgm:spPr/>
      <dgm:t>
        <a:bodyPr/>
        <a:lstStyle/>
        <a:p>
          <a:endParaRPr lang="en-US" sz="3200"/>
        </a:p>
      </dgm:t>
    </dgm:pt>
    <dgm:pt modelId="{6D812F9E-596D-424B-82F9-B80253B941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Yanni, Saso, </a:t>
          </a:r>
          <a:r>
            <a:rPr lang="en-GB" sz="1800" b="1"/>
            <a:t>thank you!</a:t>
          </a:r>
          <a:endParaRPr lang="en-US" sz="1800"/>
        </a:p>
      </dgm:t>
    </dgm:pt>
    <dgm:pt modelId="{5E61372A-C42A-47E4-AD25-5A2FA7E3772A}" type="parTrans" cxnId="{BFBFD3C8-246C-43EE-A170-284EB2497EAC}">
      <dgm:prSet/>
      <dgm:spPr/>
      <dgm:t>
        <a:bodyPr/>
        <a:lstStyle/>
        <a:p>
          <a:endParaRPr lang="en-US" sz="3200"/>
        </a:p>
      </dgm:t>
    </dgm:pt>
    <dgm:pt modelId="{3225B5B4-06D5-41DA-84A4-8B057F48E9DB}" type="sibTrans" cxnId="{BFBFD3C8-246C-43EE-A170-284EB2497EAC}">
      <dgm:prSet/>
      <dgm:spPr/>
      <dgm:t>
        <a:bodyPr/>
        <a:lstStyle/>
        <a:p>
          <a:endParaRPr lang="en-US" sz="3200"/>
        </a:p>
      </dgm:t>
    </dgm:pt>
    <dgm:pt modelId="{C6E049D8-00C3-4116-BF0C-C672A6F04A06}" type="pres">
      <dgm:prSet presAssocID="{E3ABE999-B8C3-467E-ACB7-312F2D9AED4A}" presName="root" presStyleCnt="0">
        <dgm:presLayoutVars>
          <dgm:dir/>
          <dgm:resizeHandles val="exact"/>
        </dgm:presLayoutVars>
      </dgm:prSet>
      <dgm:spPr/>
    </dgm:pt>
    <dgm:pt modelId="{0F87D113-F22E-4775-8209-06FC7AB8BA7D}" type="pres">
      <dgm:prSet presAssocID="{C831639C-D534-4368-B0A8-D3C69924E91E}" presName="compNode" presStyleCnt="0"/>
      <dgm:spPr/>
    </dgm:pt>
    <dgm:pt modelId="{D03EBE8A-7E7C-4839-9024-420BFBBD2279}" type="pres">
      <dgm:prSet presAssocID="{C831639C-D534-4368-B0A8-D3C69924E9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8A4D3DA7-B4A7-4897-B91D-60F8D520622D}" type="pres">
      <dgm:prSet presAssocID="{C831639C-D534-4368-B0A8-D3C69924E91E}" presName="iconSpace" presStyleCnt="0"/>
      <dgm:spPr/>
    </dgm:pt>
    <dgm:pt modelId="{0889593D-FF08-4E00-A81B-EEBA1A2EB9DF}" type="pres">
      <dgm:prSet presAssocID="{C831639C-D534-4368-B0A8-D3C69924E91E}" presName="parTx" presStyleLbl="revTx" presStyleIdx="0" presStyleCnt="8">
        <dgm:presLayoutVars>
          <dgm:chMax val="0"/>
          <dgm:chPref val="0"/>
        </dgm:presLayoutVars>
      </dgm:prSet>
      <dgm:spPr/>
    </dgm:pt>
    <dgm:pt modelId="{8ECC157E-F2D3-4F05-A9B1-F870D37A29D9}" type="pres">
      <dgm:prSet presAssocID="{C831639C-D534-4368-B0A8-D3C69924E91E}" presName="txSpace" presStyleCnt="0"/>
      <dgm:spPr/>
    </dgm:pt>
    <dgm:pt modelId="{FA02EBFA-4795-4B1B-B47C-EEC5BB719A05}" type="pres">
      <dgm:prSet presAssocID="{C831639C-D534-4368-B0A8-D3C69924E91E}" presName="desTx" presStyleLbl="revTx" presStyleIdx="1" presStyleCnt="8">
        <dgm:presLayoutVars/>
      </dgm:prSet>
      <dgm:spPr/>
    </dgm:pt>
    <dgm:pt modelId="{DB784249-0AF6-41CC-BB22-68B87189446F}" type="pres">
      <dgm:prSet presAssocID="{3645B114-3BFF-4293-81FC-395359C33CD8}" presName="sibTrans" presStyleCnt="0"/>
      <dgm:spPr/>
    </dgm:pt>
    <dgm:pt modelId="{6727BDEC-0766-4AA9-8A88-8A56A617D4E2}" type="pres">
      <dgm:prSet presAssocID="{3852E9D4-6AE8-4FBC-BEFA-E1F3DFA94EF5}" presName="compNode" presStyleCnt="0"/>
      <dgm:spPr/>
    </dgm:pt>
    <dgm:pt modelId="{075491F3-19F7-4530-9E3A-9CC8FBC713DC}" type="pres">
      <dgm:prSet presAssocID="{3852E9D4-6AE8-4FBC-BEFA-E1F3DFA94EF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A9BF2131-582A-4579-9AB3-44B58F51EC9A}" type="pres">
      <dgm:prSet presAssocID="{3852E9D4-6AE8-4FBC-BEFA-E1F3DFA94EF5}" presName="iconSpace" presStyleCnt="0"/>
      <dgm:spPr/>
    </dgm:pt>
    <dgm:pt modelId="{E0EAAF54-DD72-42BE-886C-0D6F17F97204}" type="pres">
      <dgm:prSet presAssocID="{3852E9D4-6AE8-4FBC-BEFA-E1F3DFA94EF5}" presName="parTx" presStyleLbl="revTx" presStyleIdx="2" presStyleCnt="8">
        <dgm:presLayoutVars>
          <dgm:chMax val="0"/>
          <dgm:chPref val="0"/>
        </dgm:presLayoutVars>
      </dgm:prSet>
      <dgm:spPr/>
    </dgm:pt>
    <dgm:pt modelId="{0C63F9EC-0B40-459F-8AA3-1665AE8FDD93}" type="pres">
      <dgm:prSet presAssocID="{3852E9D4-6AE8-4FBC-BEFA-E1F3DFA94EF5}" presName="txSpace" presStyleCnt="0"/>
      <dgm:spPr/>
    </dgm:pt>
    <dgm:pt modelId="{9126890D-5965-4918-A6C8-5CDB5CDEB3BC}" type="pres">
      <dgm:prSet presAssocID="{3852E9D4-6AE8-4FBC-BEFA-E1F3DFA94EF5}" presName="desTx" presStyleLbl="revTx" presStyleIdx="3" presStyleCnt="8">
        <dgm:presLayoutVars/>
      </dgm:prSet>
      <dgm:spPr/>
    </dgm:pt>
    <dgm:pt modelId="{6CF7A603-40FA-4A35-B252-455B51CDDD09}" type="pres">
      <dgm:prSet presAssocID="{392D65A7-55FA-4830-B6E2-619EABCC55F7}" presName="sibTrans" presStyleCnt="0"/>
      <dgm:spPr/>
    </dgm:pt>
    <dgm:pt modelId="{CF89CA42-B069-4343-B7F6-E721649F9179}" type="pres">
      <dgm:prSet presAssocID="{B5717499-34DB-4D97-BBCC-7E2DB5280CD8}" presName="compNode" presStyleCnt="0"/>
      <dgm:spPr/>
    </dgm:pt>
    <dgm:pt modelId="{32E7F623-D120-442A-B463-07FA1D3F35C3}" type="pres">
      <dgm:prSet presAssocID="{B5717499-34DB-4D97-BBCC-7E2DB5280C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685794C-0027-4E2D-98BD-77627E4FFA49}" type="pres">
      <dgm:prSet presAssocID="{B5717499-34DB-4D97-BBCC-7E2DB5280CD8}" presName="iconSpace" presStyleCnt="0"/>
      <dgm:spPr/>
    </dgm:pt>
    <dgm:pt modelId="{92B0D6F2-1109-408C-B7A3-C8CFBB44A3A9}" type="pres">
      <dgm:prSet presAssocID="{B5717499-34DB-4D97-BBCC-7E2DB5280CD8}" presName="parTx" presStyleLbl="revTx" presStyleIdx="4" presStyleCnt="8">
        <dgm:presLayoutVars>
          <dgm:chMax val="0"/>
          <dgm:chPref val="0"/>
        </dgm:presLayoutVars>
      </dgm:prSet>
      <dgm:spPr/>
    </dgm:pt>
    <dgm:pt modelId="{B90A5C50-B983-4682-AA6C-52E96A85FB63}" type="pres">
      <dgm:prSet presAssocID="{B5717499-34DB-4D97-BBCC-7E2DB5280CD8}" presName="txSpace" presStyleCnt="0"/>
      <dgm:spPr/>
    </dgm:pt>
    <dgm:pt modelId="{6B805E4F-4546-4628-A18A-33BDA6641568}" type="pres">
      <dgm:prSet presAssocID="{B5717499-34DB-4D97-BBCC-7E2DB5280CD8}" presName="desTx" presStyleLbl="revTx" presStyleIdx="5" presStyleCnt="8">
        <dgm:presLayoutVars/>
      </dgm:prSet>
      <dgm:spPr/>
    </dgm:pt>
    <dgm:pt modelId="{C978BF0C-B8F3-4A41-AF87-0B736918A50D}" type="pres">
      <dgm:prSet presAssocID="{000D6AFE-9E18-4923-93F1-45BBB203312B}" presName="sibTrans" presStyleCnt="0"/>
      <dgm:spPr/>
    </dgm:pt>
    <dgm:pt modelId="{E8CD1E56-ACA4-4179-97B5-A95944EAECAB}" type="pres">
      <dgm:prSet presAssocID="{190DC063-362B-49AC-8D73-5E09E60C588A}" presName="compNode" presStyleCnt="0"/>
      <dgm:spPr/>
    </dgm:pt>
    <dgm:pt modelId="{03879FEF-9D77-43BE-AC20-ABA21B3B2EDF}" type="pres">
      <dgm:prSet presAssocID="{190DC063-362B-49AC-8D73-5E09E60C58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B92D040B-11FF-4A2F-A4FD-EB527AD5B9F4}" type="pres">
      <dgm:prSet presAssocID="{190DC063-362B-49AC-8D73-5E09E60C588A}" presName="iconSpace" presStyleCnt="0"/>
      <dgm:spPr/>
    </dgm:pt>
    <dgm:pt modelId="{EF18D9A3-B335-430E-B18F-FA82BB39C085}" type="pres">
      <dgm:prSet presAssocID="{190DC063-362B-49AC-8D73-5E09E60C588A}" presName="parTx" presStyleLbl="revTx" presStyleIdx="6" presStyleCnt="8">
        <dgm:presLayoutVars>
          <dgm:chMax val="0"/>
          <dgm:chPref val="0"/>
        </dgm:presLayoutVars>
      </dgm:prSet>
      <dgm:spPr/>
    </dgm:pt>
    <dgm:pt modelId="{013A5636-2AF8-42CC-A8FE-FC732D7779A2}" type="pres">
      <dgm:prSet presAssocID="{190DC063-362B-49AC-8D73-5E09E60C588A}" presName="txSpace" presStyleCnt="0"/>
      <dgm:spPr/>
    </dgm:pt>
    <dgm:pt modelId="{502F2061-9582-42D4-8053-00B2415F2BEB}" type="pres">
      <dgm:prSet presAssocID="{190DC063-362B-49AC-8D73-5E09E60C588A}" presName="desTx" presStyleLbl="revTx" presStyleIdx="7" presStyleCnt="8">
        <dgm:presLayoutVars/>
      </dgm:prSet>
      <dgm:spPr/>
    </dgm:pt>
  </dgm:ptLst>
  <dgm:cxnLst>
    <dgm:cxn modelId="{9CC2A626-A865-43E7-8ECF-27FFB226851C}" type="presOf" srcId="{B5717499-34DB-4D97-BBCC-7E2DB5280CD8}" destId="{92B0D6F2-1109-408C-B7A3-C8CFBB44A3A9}" srcOrd="0" destOrd="0" presId="urn:microsoft.com/office/officeart/2018/2/layout/IconLabelDescriptionList"/>
    <dgm:cxn modelId="{615C6A27-098C-45F8-8FAA-5DB74594854D}" type="presOf" srcId="{07A2BCED-7B74-429F-831F-C891DCFF8DC4}" destId="{FA02EBFA-4795-4B1B-B47C-EEC5BB719A05}" srcOrd="0" destOrd="0" presId="urn:microsoft.com/office/officeart/2018/2/layout/IconLabelDescriptionList"/>
    <dgm:cxn modelId="{7172922D-8E5C-412B-A2AD-3FBADA9169F3}" srcId="{E3ABE999-B8C3-467E-ACB7-312F2D9AED4A}" destId="{3852E9D4-6AE8-4FBC-BEFA-E1F3DFA94EF5}" srcOrd="1" destOrd="0" parTransId="{5FBE1E66-BF86-49CE-8C48-E1C010F08C70}" sibTransId="{392D65A7-55FA-4830-B6E2-619EABCC55F7}"/>
    <dgm:cxn modelId="{35CFB34B-771D-4D28-9115-2996635BB785}" srcId="{C831639C-D534-4368-B0A8-D3C69924E91E}" destId="{07A2BCED-7B74-429F-831F-C891DCFF8DC4}" srcOrd="0" destOrd="0" parTransId="{92EA677D-9DF0-4BB9-BA09-485A89B9BA06}" sibTransId="{C9E316EE-A8E4-49D6-AFED-7D51921EEAE8}"/>
    <dgm:cxn modelId="{A9EBE858-CBC0-4B3B-B0AB-3AFD60E06529}" type="presOf" srcId="{3852E9D4-6AE8-4FBC-BEFA-E1F3DFA94EF5}" destId="{E0EAAF54-DD72-42BE-886C-0D6F17F97204}" srcOrd="0" destOrd="0" presId="urn:microsoft.com/office/officeart/2018/2/layout/IconLabelDescriptionList"/>
    <dgm:cxn modelId="{078BE75C-A1E9-4D85-821E-EAC5D6566C5F}" srcId="{E3ABE999-B8C3-467E-ACB7-312F2D9AED4A}" destId="{C831639C-D534-4368-B0A8-D3C69924E91E}" srcOrd="0" destOrd="0" parTransId="{C57EA38D-7374-4A9C-9CE4-3106139F0137}" sibTransId="{3645B114-3BFF-4293-81FC-395359C33CD8}"/>
    <dgm:cxn modelId="{612B097D-D145-4698-A400-C3DA38C2BD67}" type="presOf" srcId="{6D812F9E-596D-424B-82F9-B80253B941A2}" destId="{502F2061-9582-42D4-8053-00B2415F2BEB}" srcOrd="0" destOrd="0" presId="urn:microsoft.com/office/officeart/2018/2/layout/IconLabelDescriptionList"/>
    <dgm:cxn modelId="{A0BE8285-E0D9-402F-81A7-C2E9F958337A}" type="presOf" srcId="{B0F28415-6267-4045-9043-D2285C060A73}" destId="{9126890D-5965-4918-A6C8-5CDB5CDEB3BC}" srcOrd="0" destOrd="0" presId="urn:microsoft.com/office/officeart/2018/2/layout/IconLabelDescriptionList"/>
    <dgm:cxn modelId="{93322993-E576-4577-84EE-A581DDF3A250}" type="presOf" srcId="{190DC063-362B-49AC-8D73-5E09E60C588A}" destId="{EF18D9A3-B335-430E-B18F-FA82BB39C085}" srcOrd="0" destOrd="0" presId="urn:microsoft.com/office/officeart/2018/2/layout/IconLabelDescriptionList"/>
    <dgm:cxn modelId="{7A438894-5C9B-4854-885E-6D6C4599C352}" type="presOf" srcId="{E3ABE999-B8C3-467E-ACB7-312F2D9AED4A}" destId="{C6E049D8-00C3-4116-BF0C-C672A6F04A06}" srcOrd="0" destOrd="0" presId="urn:microsoft.com/office/officeart/2018/2/layout/IconLabelDescriptionList"/>
    <dgm:cxn modelId="{D7A24596-4D8D-4A8D-B52E-5DA479EE9487}" srcId="{E3ABE999-B8C3-467E-ACB7-312F2D9AED4A}" destId="{190DC063-362B-49AC-8D73-5E09E60C588A}" srcOrd="3" destOrd="0" parTransId="{06EEB262-5505-48C8-A6AA-CC6241031E0A}" sibTransId="{6FF081C2-DE8F-4F01-985C-F152BDBD4A23}"/>
    <dgm:cxn modelId="{09FAAEB6-4E69-4942-8199-4A70A23394C6}" srcId="{E3ABE999-B8C3-467E-ACB7-312F2D9AED4A}" destId="{B5717499-34DB-4D97-BBCC-7E2DB5280CD8}" srcOrd="2" destOrd="0" parTransId="{682A7FC4-920C-4B31-9CFA-49BCF04FE137}" sibTransId="{000D6AFE-9E18-4923-93F1-45BBB203312B}"/>
    <dgm:cxn modelId="{BFBFD3C8-246C-43EE-A170-284EB2497EAC}" srcId="{190DC063-362B-49AC-8D73-5E09E60C588A}" destId="{6D812F9E-596D-424B-82F9-B80253B941A2}" srcOrd="0" destOrd="0" parTransId="{5E61372A-C42A-47E4-AD25-5A2FA7E3772A}" sibTransId="{3225B5B4-06D5-41DA-84A4-8B057F48E9DB}"/>
    <dgm:cxn modelId="{2ABFC7EE-9EC1-4A4F-B9B2-604B7A644EF3}" srcId="{3852E9D4-6AE8-4FBC-BEFA-E1F3DFA94EF5}" destId="{B0F28415-6267-4045-9043-D2285C060A73}" srcOrd="0" destOrd="0" parTransId="{748567F0-7631-4910-833A-F718D3E74440}" sibTransId="{E2A3B226-F48E-4541-8F77-85E369729CEC}"/>
    <dgm:cxn modelId="{1265B3EF-4AC8-4E1D-A28A-B300CC080B6D}" type="presOf" srcId="{C831639C-D534-4368-B0A8-D3C69924E91E}" destId="{0889593D-FF08-4E00-A81B-EEBA1A2EB9DF}" srcOrd="0" destOrd="0" presId="urn:microsoft.com/office/officeart/2018/2/layout/IconLabelDescriptionList"/>
    <dgm:cxn modelId="{A69E919F-F7C4-4156-9454-C240C8A566A0}" type="presParOf" srcId="{C6E049D8-00C3-4116-BF0C-C672A6F04A06}" destId="{0F87D113-F22E-4775-8209-06FC7AB8BA7D}" srcOrd="0" destOrd="0" presId="urn:microsoft.com/office/officeart/2018/2/layout/IconLabelDescriptionList"/>
    <dgm:cxn modelId="{11B27F2E-93A7-4708-9457-EE1E0A3E7C49}" type="presParOf" srcId="{0F87D113-F22E-4775-8209-06FC7AB8BA7D}" destId="{D03EBE8A-7E7C-4839-9024-420BFBBD2279}" srcOrd="0" destOrd="0" presId="urn:microsoft.com/office/officeart/2018/2/layout/IconLabelDescriptionList"/>
    <dgm:cxn modelId="{285CF99F-9A34-40F2-88D7-7D2246D3634B}" type="presParOf" srcId="{0F87D113-F22E-4775-8209-06FC7AB8BA7D}" destId="{8A4D3DA7-B4A7-4897-B91D-60F8D520622D}" srcOrd="1" destOrd="0" presId="urn:microsoft.com/office/officeart/2018/2/layout/IconLabelDescriptionList"/>
    <dgm:cxn modelId="{A57B04FF-5180-4F60-AD4E-A93D7D2AC0F6}" type="presParOf" srcId="{0F87D113-F22E-4775-8209-06FC7AB8BA7D}" destId="{0889593D-FF08-4E00-A81B-EEBA1A2EB9DF}" srcOrd="2" destOrd="0" presId="urn:microsoft.com/office/officeart/2018/2/layout/IconLabelDescriptionList"/>
    <dgm:cxn modelId="{435E1A8B-B803-474B-81E0-41110D6C7ECE}" type="presParOf" srcId="{0F87D113-F22E-4775-8209-06FC7AB8BA7D}" destId="{8ECC157E-F2D3-4F05-A9B1-F870D37A29D9}" srcOrd="3" destOrd="0" presId="urn:microsoft.com/office/officeart/2018/2/layout/IconLabelDescriptionList"/>
    <dgm:cxn modelId="{47563620-242E-4836-84CE-72328D176A04}" type="presParOf" srcId="{0F87D113-F22E-4775-8209-06FC7AB8BA7D}" destId="{FA02EBFA-4795-4B1B-B47C-EEC5BB719A05}" srcOrd="4" destOrd="0" presId="urn:microsoft.com/office/officeart/2018/2/layout/IconLabelDescriptionList"/>
    <dgm:cxn modelId="{D41CD613-D873-4CC3-A9F6-EBE3DE9BF773}" type="presParOf" srcId="{C6E049D8-00C3-4116-BF0C-C672A6F04A06}" destId="{DB784249-0AF6-41CC-BB22-68B87189446F}" srcOrd="1" destOrd="0" presId="urn:microsoft.com/office/officeart/2018/2/layout/IconLabelDescriptionList"/>
    <dgm:cxn modelId="{6CB5680F-C130-4BBD-9081-0CCE38CD6139}" type="presParOf" srcId="{C6E049D8-00C3-4116-BF0C-C672A6F04A06}" destId="{6727BDEC-0766-4AA9-8A88-8A56A617D4E2}" srcOrd="2" destOrd="0" presId="urn:microsoft.com/office/officeart/2018/2/layout/IconLabelDescriptionList"/>
    <dgm:cxn modelId="{725DC374-EF5E-4204-86CA-D44441404DBB}" type="presParOf" srcId="{6727BDEC-0766-4AA9-8A88-8A56A617D4E2}" destId="{075491F3-19F7-4530-9E3A-9CC8FBC713DC}" srcOrd="0" destOrd="0" presId="urn:microsoft.com/office/officeart/2018/2/layout/IconLabelDescriptionList"/>
    <dgm:cxn modelId="{FB5CC913-A198-48E8-8F62-D25DF06EFB77}" type="presParOf" srcId="{6727BDEC-0766-4AA9-8A88-8A56A617D4E2}" destId="{A9BF2131-582A-4579-9AB3-44B58F51EC9A}" srcOrd="1" destOrd="0" presId="urn:microsoft.com/office/officeart/2018/2/layout/IconLabelDescriptionList"/>
    <dgm:cxn modelId="{20ED6CB3-C060-4BEB-8D9F-D18FDE545CD4}" type="presParOf" srcId="{6727BDEC-0766-4AA9-8A88-8A56A617D4E2}" destId="{E0EAAF54-DD72-42BE-886C-0D6F17F97204}" srcOrd="2" destOrd="0" presId="urn:microsoft.com/office/officeart/2018/2/layout/IconLabelDescriptionList"/>
    <dgm:cxn modelId="{AE10FABB-E58E-420A-BF9D-2DD03B80F202}" type="presParOf" srcId="{6727BDEC-0766-4AA9-8A88-8A56A617D4E2}" destId="{0C63F9EC-0B40-459F-8AA3-1665AE8FDD93}" srcOrd="3" destOrd="0" presId="urn:microsoft.com/office/officeart/2018/2/layout/IconLabelDescriptionList"/>
    <dgm:cxn modelId="{24A4F1A1-E343-48EA-93A6-28EFD2D5F409}" type="presParOf" srcId="{6727BDEC-0766-4AA9-8A88-8A56A617D4E2}" destId="{9126890D-5965-4918-A6C8-5CDB5CDEB3BC}" srcOrd="4" destOrd="0" presId="urn:microsoft.com/office/officeart/2018/2/layout/IconLabelDescriptionList"/>
    <dgm:cxn modelId="{EC415615-5DF4-4315-9F05-D8848492E873}" type="presParOf" srcId="{C6E049D8-00C3-4116-BF0C-C672A6F04A06}" destId="{6CF7A603-40FA-4A35-B252-455B51CDDD09}" srcOrd="3" destOrd="0" presId="urn:microsoft.com/office/officeart/2018/2/layout/IconLabelDescriptionList"/>
    <dgm:cxn modelId="{1C5B839D-EEA6-42C8-8E6E-3F23CDE98992}" type="presParOf" srcId="{C6E049D8-00C3-4116-BF0C-C672A6F04A06}" destId="{CF89CA42-B069-4343-B7F6-E721649F9179}" srcOrd="4" destOrd="0" presId="urn:microsoft.com/office/officeart/2018/2/layout/IconLabelDescriptionList"/>
    <dgm:cxn modelId="{E0CC5FE5-668F-4712-BF3C-63A6BE4EB9CE}" type="presParOf" srcId="{CF89CA42-B069-4343-B7F6-E721649F9179}" destId="{32E7F623-D120-442A-B463-07FA1D3F35C3}" srcOrd="0" destOrd="0" presId="urn:microsoft.com/office/officeart/2018/2/layout/IconLabelDescriptionList"/>
    <dgm:cxn modelId="{9F7A4E39-91B9-4E37-AE3E-099188A705FA}" type="presParOf" srcId="{CF89CA42-B069-4343-B7F6-E721649F9179}" destId="{A685794C-0027-4E2D-98BD-77627E4FFA49}" srcOrd="1" destOrd="0" presId="urn:microsoft.com/office/officeart/2018/2/layout/IconLabelDescriptionList"/>
    <dgm:cxn modelId="{B2F0B694-2D01-4F7B-9C47-24AA69F79F72}" type="presParOf" srcId="{CF89CA42-B069-4343-B7F6-E721649F9179}" destId="{92B0D6F2-1109-408C-B7A3-C8CFBB44A3A9}" srcOrd="2" destOrd="0" presId="urn:microsoft.com/office/officeart/2018/2/layout/IconLabelDescriptionList"/>
    <dgm:cxn modelId="{B92ED7DB-5AC9-42CA-9597-744C0BCECB16}" type="presParOf" srcId="{CF89CA42-B069-4343-B7F6-E721649F9179}" destId="{B90A5C50-B983-4682-AA6C-52E96A85FB63}" srcOrd="3" destOrd="0" presId="urn:microsoft.com/office/officeart/2018/2/layout/IconLabelDescriptionList"/>
    <dgm:cxn modelId="{F216A2D9-6961-43B5-B86E-EDB3A3CFE0B0}" type="presParOf" srcId="{CF89CA42-B069-4343-B7F6-E721649F9179}" destId="{6B805E4F-4546-4628-A18A-33BDA6641568}" srcOrd="4" destOrd="0" presId="urn:microsoft.com/office/officeart/2018/2/layout/IconLabelDescriptionList"/>
    <dgm:cxn modelId="{A5DDD629-268F-42B6-9CA4-357119764034}" type="presParOf" srcId="{C6E049D8-00C3-4116-BF0C-C672A6F04A06}" destId="{C978BF0C-B8F3-4A41-AF87-0B736918A50D}" srcOrd="5" destOrd="0" presId="urn:microsoft.com/office/officeart/2018/2/layout/IconLabelDescriptionList"/>
    <dgm:cxn modelId="{57F6473F-8821-4E53-9D9F-4D2AD8AFCDEE}" type="presParOf" srcId="{C6E049D8-00C3-4116-BF0C-C672A6F04A06}" destId="{E8CD1E56-ACA4-4179-97B5-A95944EAECAB}" srcOrd="6" destOrd="0" presId="urn:microsoft.com/office/officeart/2018/2/layout/IconLabelDescriptionList"/>
    <dgm:cxn modelId="{B0CA3C82-A359-4E52-90E1-98437CE0FFE9}" type="presParOf" srcId="{E8CD1E56-ACA4-4179-97B5-A95944EAECAB}" destId="{03879FEF-9D77-43BE-AC20-ABA21B3B2EDF}" srcOrd="0" destOrd="0" presId="urn:microsoft.com/office/officeart/2018/2/layout/IconLabelDescriptionList"/>
    <dgm:cxn modelId="{ACB7E122-F088-4353-994F-CDF46EBC817B}" type="presParOf" srcId="{E8CD1E56-ACA4-4179-97B5-A95944EAECAB}" destId="{B92D040B-11FF-4A2F-A4FD-EB527AD5B9F4}" srcOrd="1" destOrd="0" presId="urn:microsoft.com/office/officeart/2018/2/layout/IconLabelDescriptionList"/>
    <dgm:cxn modelId="{F02EABD3-D90B-4C33-BE2D-A89352C2C53E}" type="presParOf" srcId="{E8CD1E56-ACA4-4179-97B5-A95944EAECAB}" destId="{EF18D9A3-B335-430E-B18F-FA82BB39C085}" srcOrd="2" destOrd="0" presId="urn:microsoft.com/office/officeart/2018/2/layout/IconLabelDescriptionList"/>
    <dgm:cxn modelId="{FF2546AB-0179-49F2-B3E8-7D3CEBFA292B}" type="presParOf" srcId="{E8CD1E56-ACA4-4179-97B5-A95944EAECAB}" destId="{013A5636-2AF8-42CC-A8FE-FC732D7779A2}" srcOrd="3" destOrd="0" presId="urn:microsoft.com/office/officeart/2018/2/layout/IconLabelDescriptionList"/>
    <dgm:cxn modelId="{892C5FDE-F4DF-4A9F-84E3-6BF639008C16}" type="presParOf" srcId="{E8CD1E56-ACA4-4179-97B5-A95944EAECAB}" destId="{502F2061-9582-42D4-8053-00B2415F2BE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5B8C16-0B08-46C0-B612-AB6CEB14F68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46BC35-7DC4-4EDA-8E15-EB4059FDD995}">
      <dgm:prSet/>
      <dgm:spPr/>
      <dgm:t>
        <a:bodyPr/>
        <a:lstStyle/>
        <a:p>
          <a:r>
            <a:rPr lang="en-GB"/>
            <a:t>AI Models &amp; Learning		</a:t>
          </a:r>
          <a:endParaRPr lang="en-US"/>
        </a:p>
      </dgm:t>
    </dgm:pt>
    <dgm:pt modelId="{3E875482-16DB-4910-B44E-148CD7CCCFB8}" type="parTrans" cxnId="{4E2BE8E9-1113-482D-BBBE-7ED46E28A631}">
      <dgm:prSet/>
      <dgm:spPr/>
      <dgm:t>
        <a:bodyPr/>
        <a:lstStyle/>
        <a:p>
          <a:endParaRPr lang="en-US"/>
        </a:p>
      </dgm:t>
    </dgm:pt>
    <dgm:pt modelId="{2A3FAB0B-9569-4871-932D-2CCBEC46673A}" type="sibTrans" cxnId="{4E2BE8E9-1113-482D-BBBE-7ED46E28A631}">
      <dgm:prSet/>
      <dgm:spPr/>
      <dgm:t>
        <a:bodyPr/>
        <a:lstStyle/>
        <a:p>
          <a:endParaRPr lang="en-US"/>
        </a:p>
      </dgm:t>
    </dgm:pt>
    <dgm:pt modelId="{09FC0592-B5FB-42F2-8503-D43F7EE61A0B}">
      <dgm:prSet/>
      <dgm:spPr/>
      <dgm:t>
        <a:bodyPr/>
        <a:lstStyle/>
        <a:p>
          <a:r>
            <a:rPr lang="en-GB"/>
            <a:t>Foundation Models (Self-Supervision) , Trustworthy AI , Deep Learning (GRU, Downscaling) , Explainable AI (XAI) , Domain Adaptation , Semi-Supervised &amp; Multi-label Classification.</a:t>
          </a:r>
          <a:endParaRPr lang="en-US"/>
        </a:p>
      </dgm:t>
    </dgm:pt>
    <dgm:pt modelId="{4817323F-A9EC-42F8-B990-21C7FA822273}" type="parTrans" cxnId="{99B8409E-2170-49BF-8788-EE3FEF5508D6}">
      <dgm:prSet/>
      <dgm:spPr/>
      <dgm:t>
        <a:bodyPr/>
        <a:lstStyle/>
        <a:p>
          <a:endParaRPr lang="en-US"/>
        </a:p>
      </dgm:t>
    </dgm:pt>
    <dgm:pt modelId="{DFD04470-F75B-4AC3-AF44-2BD40662461F}" type="sibTrans" cxnId="{99B8409E-2170-49BF-8788-EE3FEF5508D6}">
      <dgm:prSet/>
      <dgm:spPr/>
      <dgm:t>
        <a:bodyPr/>
        <a:lstStyle/>
        <a:p>
          <a:endParaRPr lang="en-US"/>
        </a:p>
      </dgm:t>
    </dgm:pt>
    <dgm:pt modelId="{B202E3E3-075A-4FEF-8013-BCC104E71800}">
      <dgm:prSet/>
      <dgm:spPr/>
      <dgm:t>
        <a:bodyPr/>
        <a:lstStyle/>
        <a:p>
          <a:r>
            <a:rPr lang="en-GB"/>
            <a:t>Knowledge Systems		</a:t>
          </a:r>
          <a:endParaRPr lang="en-US"/>
        </a:p>
      </dgm:t>
    </dgm:pt>
    <dgm:pt modelId="{9581FD63-14B5-48AC-82E0-517ABBAB34E7}" type="parTrans" cxnId="{7B1AA19C-CFF5-47AD-8EE6-65A8D6C09D9F}">
      <dgm:prSet/>
      <dgm:spPr/>
      <dgm:t>
        <a:bodyPr/>
        <a:lstStyle/>
        <a:p>
          <a:endParaRPr lang="en-US"/>
        </a:p>
      </dgm:t>
    </dgm:pt>
    <dgm:pt modelId="{8B81046D-9158-4B9A-9AAF-280845AFDEBB}" type="sibTrans" cxnId="{7B1AA19C-CFF5-47AD-8EE6-65A8D6C09D9F}">
      <dgm:prSet/>
      <dgm:spPr/>
      <dgm:t>
        <a:bodyPr/>
        <a:lstStyle/>
        <a:p>
          <a:endParaRPr lang="en-US"/>
        </a:p>
      </dgm:t>
    </dgm:pt>
    <dgm:pt modelId="{4A2BC40F-0EE1-49B1-AAD2-70C271551404}">
      <dgm:prSet/>
      <dgm:spPr/>
      <dgm:t>
        <a:bodyPr/>
        <a:lstStyle/>
        <a:p>
          <a:r>
            <a:rPr lang="en-GB" dirty="0"/>
            <a:t>Knowledge Graphs (KGs) (LLM-Driven Construction) , Semantic Retrieval (KG-Enhanced RAG) , Agentic Systems (Digital Twins of the Earth).</a:t>
          </a:r>
          <a:endParaRPr lang="en-US" dirty="0"/>
        </a:p>
      </dgm:t>
    </dgm:pt>
    <dgm:pt modelId="{1CE8E7FB-5C9B-4451-B4BF-47C0DCC92492}" type="parTrans" cxnId="{B75E7429-7AB3-4096-AC8F-D3BBD0D1C90B}">
      <dgm:prSet/>
      <dgm:spPr/>
      <dgm:t>
        <a:bodyPr/>
        <a:lstStyle/>
        <a:p>
          <a:endParaRPr lang="en-US"/>
        </a:p>
      </dgm:t>
    </dgm:pt>
    <dgm:pt modelId="{93AD75CB-B679-4727-9D40-443A6C5E41C9}" type="sibTrans" cxnId="{B75E7429-7AB3-4096-AC8F-D3BBD0D1C90B}">
      <dgm:prSet/>
      <dgm:spPr/>
      <dgm:t>
        <a:bodyPr/>
        <a:lstStyle/>
        <a:p>
          <a:endParaRPr lang="en-US"/>
        </a:p>
      </dgm:t>
    </dgm:pt>
    <dgm:pt modelId="{2DD6623C-E24D-4410-8113-F08C32CBEB42}">
      <dgm:prSet/>
      <dgm:spPr/>
      <dgm:t>
        <a:bodyPr/>
        <a:lstStyle/>
        <a:p>
          <a:r>
            <a:rPr lang="en-GB"/>
            <a:t>Data Preparation &amp; Analysis		</a:t>
          </a:r>
          <a:endParaRPr lang="en-US"/>
        </a:p>
      </dgm:t>
    </dgm:pt>
    <dgm:pt modelId="{DF0FB9E8-F4AD-4931-9797-8F6F998FA28D}" type="parTrans" cxnId="{3C944EB1-1F08-4408-88FB-BCC67FD6DBB5}">
      <dgm:prSet/>
      <dgm:spPr/>
      <dgm:t>
        <a:bodyPr/>
        <a:lstStyle/>
        <a:p>
          <a:endParaRPr lang="en-US"/>
        </a:p>
      </dgm:t>
    </dgm:pt>
    <dgm:pt modelId="{88CE982D-427A-4C3D-8B3F-203CB5FA0231}" type="sibTrans" cxnId="{3C944EB1-1F08-4408-88FB-BCC67FD6DBB5}">
      <dgm:prSet/>
      <dgm:spPr/>
      <dgm:t>
        <a:bodyPr/>
        <a:lstStyle/>
        <a:p>
          <a:endParaRPr lang="en-US"/>
        </a:p>
      </dgm:t>
    </dgm:pt>
    <dgm:pt modelId="{68668D08-BE37-40E1-956D-FD637CF35E99}">
      <dgm:prSet/>
      <dgm:spPr/>
      <dgm:t>
        <a:bodyPr/>
        <a:lstStyle/>
        <a:p>
          <a:r>
            <a:rPr lang="en-GB"/>
            <a:t>Time-Series Analysis (Clustering/Forecasting) , Data Fusion (Integration/Downscaling) , Synthetic Data Quality Assessment , Robust Preprocessing.</a:t>
          </a:r>
          <a:endParaRPr lang="en-US"/>
        </a:p>
      </dgm:t>
    </dgm:pt>
    <dgm:pt modelId="{480E3866-8EC8-42DE-A276-882FE8FCC663}" type="parTrans" cxnId="{8752AF10-C010-4BEF-AD42-C06E5A1E77F4}">
      <dgm:prSet/>
      <dgm:spPr/>
      <dgm:t>
        <a:bodyPr/>
        <a:lstStyle/>
        <a:p>
          <a:endParaRPr lang="en-US"/>
        </a:p>
      </dgm:t>
    </dgm:pt>
    <dgm:pt modelId="{E95DD67A-8DB1-4EDD-B04F-CE882DF62488}" type="sibTrans" cxnId="{8752AF10-C010-4BEF-AD42-C06E5A1E77F4}">
      <dgm:prSet/>
      <dgm:spPr/>
      <dgm:t>
        <a:bodyPr/>
        <a:lstStyle/>
        <a:p>
          <a:endParaRPr lang="en-US"/>
        </a:p>
      </dgm:t>
    </dgm:pt>
    <dgm:pt modelId="{A7BB3E3B-7604-7242-ABD0-2A6E056E27E7}" type="pres">
      <dgm:prSet presAssocID="{E35B8C16-0B08-46C0-B612-AB6CEB14F68C}" presName="Name0" presStyleCnt="0">
        <dgm:presLayoutVars>
          <dgm:dir/>
          <dgm:animLvl val="lvl"/>
          <dgm:resizeHandles val="exact"/>
        </dgm:presLayoutVars>
      </dgm:prSet>
      <dgm:spPr/>
    </dgm:pt>
    <dgm:pt modelId="{BBBFB9A9-73E9-AF4A-B467-C82F536AC95E}" type="pres">
      <dgm:prSet presAssocID="{5046BC35-7DC4-4EDA-8E15-EB4059FDD995}" presName="linNode" presStyleCnt="0"/>
      <dgm:spPr/>
    </dgm:pt>
    <dgm:pt modelId="{0074A0BD-B90F-AA46-9E84-D9941B5B4C15}" type="pres">
      <dgm:prSet presAssocID="{5046BC35-7DC4-4EDA-8E15-EB4059FDD99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801AE8F-6282-B345-8E7E-C9A16C1FDF6C}" type="pres">
      <dgm:prSet presAssocID="{5046BC35-7DC4-4EDA-8E15-EB4059FDD995}" presName="descendantText" presStyleLbl="alignAccFollowNode1" presStyleIdx="0" presStyleCnt="3">
        <dgm:presLayoutVars>
          <dgm:bulletEnabled val="1"/>
        </dgm:presLayoutVars>
      </dgm:prSet>
      <dgm:spPr/>
    </dgm:pt>
    <dgm:pt modelId="{FB6A46F2-D391-8F49-9F7E-AA719E70CEB8}" type="pres">
      <dgm:prSet presAssocID="{2A3FAB0B-9569-4871-932D-2CCBEC46673A}" presName="sp" presStyleCnt="0"/>
      <dgm:spPr/>
    </dgm:pt>
    <dgm:pt modelId="{1517CA33-5A6B-E84D-8C92-1907E2F7A8A5}" type="pres">
      <dgm:prSet presAssocID="{B202E3E3-075A-4FEF-8013-BCC104E71800}" presName="linNode" presStyleCnt="0"/>
      <dgm:spPr/>
    </dgm:pt>
    <dgm:pt modelId="{1131CF73-D9C7-A54E-B9D1-0086E4B9D2C5}" type="pres">
      <dgm:prSet presAssocID="{B202E3E3-075A-4FEF-8013-BCC104E7180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E872E33-4FC5-0543-B108-0029BD6FA298}" type="pres">
      <dgm:prSet presAssocID="{B202E3E3-075A-4FEF-8013-BCC104E71800}" presName="descendantText" presStyleLbl="alignAccFollowNode1" presStyleIdx="1" presStyleCnt="3">
        <dgm:presLayoutVars>
          <dgm:bulletEnabled val="1"/>
        </dgm:presLayoutVars>
      </dgm:prSet>
      <dgm:spPr/>
    </dgm:pt>
    <dgm:pt modelId="{C8D4C483-B03A-DA44-B7D1-F6E46D2F0058}" type="pres">
      <dgm:prSet presAssocID="{8B81046D-9158-4B9A-9AAF-280845AFDEBB}" presName="sp" presStyleCnt="0"/>
      <dgm:spPr/>
    </dgm:pt>
    <dgm:pt modelId="{BA3E6324-0DFB-434A-A747-3992DB1D2596}" type="pres">
      <dgm:prSet presAssocID="{2DD6623C-E24D-4410-8113-F08C32CBEB42}" presName="linNode" presStyleCnt="0"/>
      <dgm:spPr/>
    </dgm:pt>
    <dgm:pt modelId="{EF837727-C307-2749-A56D-BB79F0C204ED}" type="pres">
      <dgm:prSet presAssocID="{2DD6623C-E24D-4410-8113-F08C32CBEB4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B5CDC23-217B-BF4F-A780-A0C19F11A585}" type="pres">
      <dgm:prSet presAssocID="{2DD6623C-E24D-4410-8113-F08C32CBEB4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927EC0A-4D66-2349-95E4-7AA4A7DEA01B}" type="presOf" srcId="{4A2BC40F-0EE1-49B1-AAD2-70C271551404}" destId="{EE872E33-4FC5-0543-B108-0029BD6FA298}" srcOrd="0" destOrd="0" presId="urn:microsoft.com/office/officeart/2005/8/layout/vList5"/>
    <dgm:cxn modelId="{7A1A1510-22B1-3043-8370-B308B9F02C56}" type="presOf" srcId="{B202E3E3-075A-4FEF-8013-BCC104E71800}" destId="{1131CF73-D9C7-A54E-B9D1-0086E4B9D2C5}" srcOrd="0" destOrd="0" presId="urn:microsoft.com/office/officeart/2005/8/layout/vList5"/>
    <dgm:cxn modelId="{8752AF10-C010-4BEF-AD42-C06E5A1E77F4}" srcId="{2DD6623C-E24D-4410-8113-F08C32CBEB42}" destId="{68668D08-BE37-40E1-956D-FD637CF35E99}" srcOrd="0" destOrd="0" parTransId="{480E3866-8EC8-42DE-A276-882FE8FCC663}" sibTransId="{E95DD67A-8DB1-4EDD-B04F-CE882DF62488}"/>
    <dgm:cxn modelId="{B75E7429-7AB3-4096-AC8F-D3BBD0D1C90B}" srcId="{B202E3E3-075A-4FEF-8013-BCC104E71800}" destId="{4A2BC40F-0EE1-49B1-AAD2-70C271551404}" srcOrd="0" destOrd="0" parTransId="{1CE8E7FB-5C9B-4451-B4BF-47C0DCC92492}" sibTransId="{93AD75CB-B679-4727-9D40-443A6C5E41C9}"/>
    <dgm:cxn modelId="{8DBD2F2B-1365-6841-8C12-22108A98F6AC}" type="presOf" srcId="{09FC0592-B5FB-42F2-8503-D43F7EE61A0B}" destId="{6801AE8F-6282-B345-8E7E-C9A16C1FDF6C}" srcOrd="0" destOrd="0" presId="urn:microsoft.com/office/officeart/2005/8/layout/vList5"/>
    <dgm:cxn modelId="{2B961270-77BC-984B-8167-B8B8BDBA93E4}" type="presOf" srcId="{2DD6623C-E24D-4410-8113-F08C32CBEB42}" destId="{EF837727-C307-2749-A56D-BB79F0C204ED}" srcOrd="0" destOrd="0" presId="urn:microsoft.com/office/officeart/2005/8/layout/vList5"/>
    <dgm:cxn modelId="{7B1AA19C-CFF5-47AD-8EE6-65A8D6C09D9F}" srcId="{E35B8C16-0B08-46C0-B612-AB6CEB14F68C}" destId="{B202E3E3-075A-4FEF-8013-BCC104E71800}" srcOrd="1" destOrd="0" parTransId="{9581FD63-14B5-48AC-82E0-517ABBAB34E7}" sibTransId="{8B81046D-9158-4B9A-9AAF-280845AFDEBB}"/>
    <dgm:cxn modelId="{99B8409E-2170-49BF-8788-EE3FEF5508D6}" srcId="{5046BC35-7DC4-4EDA-8E15-EB4059FDD995}" destId="{09FC0592-B5FB-42F2-8503-D43F7EE61A0B}" srcOrd="0" destOrd="0" parTransId="{4817323F-A9EC-42F8-B990-21C7FA822273}" sibTransId="{DFD04470-F75B-4AC3-AF44-2BD40662461F}"/>
    <dgm:cxn modelId="{C25695AF-7A60-C54E-BCAB-E10E94B81907}" type="presOf" srcId="{68668D08-BE37-40E1-956D-FD637CF35E99}" destId="{AB5CDC23-217B-BF4F-A780-A0C19F11A585}" srcOrd="0" destOrd="0" presId="urn:microsoft.com/office/officeart/2005/8/layout/vList5"/>
    <dgm:cxn modelId="{3C944EB1-1F08-4408-88FB-BCC67FD6DBB5}" srcId="{E35B8C16-0B08-46C0-B612-AB6CEB14F68C}" destId="{2DD6623C-E24D-4410-8113-F08C32CBEB42}" srcOrd="2" destOrd="0" parTransId="{DF0FB9E8-F4AD-4931-9797-8F6F998FA28D}" sibTransId="{88CE982D-427A-4C3D-8B3F-203CB5FA0231}"/>
    <dgm:cxn modelId="{1C8AB8E8-3DD1-2D4E-B1BE-CDA5B7B3F67C}" type="presOf" srcId="{E35B8C16-0B08-46C0-B612-AB6CEB14F68C}" destId="{A7BB3E3B-7604-7242-ABD0-2A6E056E27E7}" srcOrd="0" destOrd="0" presId="urn:microsoft.com/office/officeart/2005/8/layout/vList5"/>
    <dgm:cxn modelId="{4E2BE8E9-1113-482D-BBBE-7ED46E28A631}" srcId="{E35B8C16-0B08-46C0-B612-AB6CEB14F68C}" destId="{5046BC35-7DC4-4EDA-8E15-EB4059FDD995}" srcOrd="0" destOrd="0" parTransId="{3E875482-16DB-4910-B44E-148CD7CCCFB8}" sibTransId="{2A3FAB0B-9569-4871-932D-2CCBEC46673A}"/>
    <dgm:cxn modelId="{45EDE0FA-2219-7444-884B-5AF8C8B5E21A}" type="presOf" srcId="{5046BC35-7DC4-4EDA-8E15-EB4059FDD995}" destId="{0074A0BD-B90F-AA46-9E84-D9941B5B4C15}" srcOrd="0" destOrd="0" presId="urn:microsoft.com/office/officeart/2005/8/layout/vList5"/>
    <dgm:cxn modelId="{74608293-EAFB-984A-99F1-E262B8553059}" type="presParOf" srcId="{A7BB3E3B-7604-7242-ABD0-2A6E056E27E7}" destId="{BBBFB9A9-73E9-AF4A-B467-C82F536AC95E}" srcOrd="0" destOrd="0" presId="urn:microsoft.com/office/officeart/2005/8/layout/vList5"/>
    <dgm:cxn modelId="{576366E4-FD06-B443-8F72-1087588C9BC5}" type="presParOf" srcId="{BBBFB9A9-73E9-AF4A-B467-C82F536AC95E}" destId="{0074A0BD-B90F-AA46-9E84-D9941B5B4C15}" srcOrd="0" destOrd="0" presId="urn:microsoft.com/office/officeart/2005/8/layout/vList5"/>
    <dgm:cxn modelId="{FB19FF45-6D2D-0448-92C0-19E5B417863E}" type="presParOf" srcId="{BBBFB9A9-73E9-AF4A-B467-C82F536AC95E}" destId="{6801AE8F-6282-B345-8E7E-C9A16C1FDF6C}" srcOrd="1" destOrd="0" presId="urn:microsoft.com/office/officeart/2005/8/layout/vList5"/>
    <dgm:cxn modelId="{510A02CF-20D3-AD40-90D7-C9791BA6D0EC}" type="presParOf" srcId="{A7BB3E3B-7604-7242-ABD0-2A6E056E27E7}" destId="{FB6A46F2-D391-8F49-9F7E-AA719E70CEB8}" srcOrd="1" destOrd="0" presId="urn:microsoft.com/office/officeart/2005/8/layout/vList5"/>
    <dgm:cxn modelId="{B3E0B1C2-D76C-D74D-8CF3-59E9E295BBE1}" type="presParOf" srcId="{A7BB3E3B-7604-7242-ABD0-2A6E056E27E7}" destId="{1517CA33-5A6B-E84D-8C92-1907E2F7A8A5}" srcOrd="2" destOrd="0" presId="urn:microsoft.com/office/officeart/2005/8/layout/vList5"/>
    <dgm:cxn modelId="{E987AE68-7086-7141-AEAB-F4B7E6B5E569}" type="presParOf" srcId="{1517CA33-5A6B-E84D-8C92-1907E2F7A8A5}" destId="{1131CF73-D9C7-A54E-B9D1-0086E4B9D2C5}" srcOrd="0" destOrd="0" presId="urn:microsoft.com/office/officeart/2005/8/layout/vList5"/>
    <dgm:cxn modelId="{7C601C04-3332-0F4C-A88D-0082221136A6}" type="presParOf" srcId="{1517CA33-5A6B-E84D-8C92-1907E2F7A8A5}" destId="{EE872E33-4FC5-0543-B108-0029BD6FA298}" srcOrd="1" destOrd="0" presId="urn:microsoft.com/office/officeart/2005/8/layout/vList5"/>
    <dgm:cxn modelId="{53DFDE16-9C84-AE47-BF45-627E80C9CBBC}" type="presParOf" srcId="{A7BB3E3B-7604-7242-ABD0-2A6E056E27E7}" destId="{C8D4C483-B03A-DA44-B7D1-F6E46D2F0058}" srcOrd="3" destOrd="0" presId="urn:microsoft.com/office/officeart/2005/8/layout/vList5"/>
    <dgm:cxn modelId="{90FA1A75-CCA0-7746-9681-4BA964C3F552}" type="presParOf" srcId="{A7BB3E3B-7604-7242-ABD0-2A6E056E27E7}" destId="{BA3E6324-0DFB-434A-A747-3992DB1D2596}" srcOrd="4" destOrd="0" presId="urn:microsoft.com/office/officeart/2005/8/layout/vList5"/>
    <dgm:cxn modelId="{A779C1FF-C8A1-8448-93DF-72DD1B498500}" type="presParOf" srcId="{BA3E6324-0DFB-434A-A747-3992DB1D2596}" destId="{EF837727-C307-2749-A56D-BB79F0C204ED}" srcOrd="0" destOrd="0" presId="urn:microsoft.com/office/officeart/2005/8/layout/vList5"/>
    <dgm:cxn modelId="{A4B918D6-34E1-3644-87FB-174097784D63}" type="presParOf" srcId="{BA3E6324-0DFB-434A-A747-3992DB1D2596}" destId="{AB5CDC23-217B-BF4F-A780-A0C19F11A5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6BA2F-1CD2-4B2B-A871-AB0528983602}">
      <dsp:nvSpPr>
        <dsp:cNvPr id="0" name=""/>
        <dsp:cNvSpPr/>
      </dsp:nvSpPr>
      <dsp:spPr>
        <a:xfrm>
          <a:off x="904573" y="672782"/>
          <a:ext cx="1065603" cy="1065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BD97-6FA5-40C2-A304-F63D2614BC74}">
      <dsp:nvSpPr>
        <dsp:cNvPr id="0" name=""/>
        <dsp:cNvSpPr/>
      </dsp:nvSpPr>
      <dsp:spPr>
        <a:xfrm>
          <a:off x="537375" y="18806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High data volume</a:t>
          </a:r>
          <a:endParaRPr lang="en-US" sz="2100" kern="1200"/>
        </a:p>
      </dsp:txBody>
      <dsp:txXfrm>
        <a:off x="537375" y="1880641"/>
        <a:ext cx="1800000" cy="720000"/>
      </dsp:txXfrm>
    </dsp:sp>
    <dsp:sp modelId="{289B0132-9117-4692-AE33-3DC30E9B56CA}">
      <dsp:nvSpPr>
        <dsp:cNvPr id="0" name=""/>
        <dsp:cNvSpPr/>
      </dsp:nvSpPr>
      <dsp:spPr>
        <a:xfrm>
          <a:off x="3019573" y="672782"/>
          <a:ext cx="1065603" cy="1065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6BCC6-EEC3-4A8E-957D-E4CDC78264A5}">
      <dsp:nvSpPr>
        <dsp:cNvPr id="0" name=""/>
        <dsp:cNvSpPr/>
      </dsp:nvSpPr>
      <dsp:spPr>
        <a:xfrm>
          <a:off x="2652375" y="18806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High heterogeneity</a:t>
          </a:r>
          <a:endParaRPr lang="en-US" sz="2100" kern="1200" dirty="0"/>
        </a:p>
      </dsp:txBody>
      <dsp:txXfrm>
        <a:off x="2652375" y="1880641"/>
        <a:ext cx="1800000" cy="720000"/>
      </dsp:txXfrm>
    </dsp:sp>
    <dsp:sp modelId="{DD69B233-9073-4389-AC7E-5095690D0602}">
      <dsp:nvSpPr>
        <dsp:cNvPr id="0" name=""/>
        <dsp:cNvSpPr/>
      </dsp:nvSpPr>
      <dsp:spPr>
        <a:xfrm>
          <a:off x="5134573" y="672782"/>
          <a:ext cx="1065603" cy="1065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F0234-7008-4498-A656-BCCB5F07EE83}">
      <dsp:nvSpPr>
        <dsp:cNvPr id="0" name=""/>
        <dsp:cNvSpPr/>
      </dsp:nvSpPr>
      <dsp:spPr>
        <a:xfrm>
          <a:off x="4767375" y="18806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High-impact applications</a:t>
          </a:r>
          <a:endParaRPr lang="en-US" sz="2100" kern="1200"/>
        </a:p>
      </dsp:txBody>
      <dsp:txXfrm>
        <a:off x="4767375" y="1880641"/>
        <a:ext cx="1800000" cy="720000"/>
      </dsp:txXfrm>
    </dsp:sp>
    <dsp:sp modelId="{941616DB-8050-4610-9643-D40E0A8E4206}">
      <dsp:nvSpPr>
        <dsp:cNvPr id="0" name=""/>
        <dsp:cNvSpPr/>
      </dsp:nvSpPr>
      <dsp:spPr>
        <a:xfrm>
          <a:off x="7249573" y="672782"/>
          <a:ext cx="1065603" cy="1065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394E8-42AD-4E98-99C0-4B7CB79E7EA9}">
      <dsp:nvSpPr>
        <dsp:cNvPr id="0" name=""/>
        <dsp:cNvSpPr/>
      </dsp:nvSpPr>
      <dsp:spPr>
        <a:xfrm>
          <a:off x="6882375" y="18806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Research </a:t>
          </a:r>
          <a:r>
            <a:rPr lang="en-GB" sz="2100" i="1" kern="1200" dirty="0"/>
            <a:t>and</a:t>
          </a:r>
          <a:r>
            <a:rPr lang="en-GB" sz="2100" kern="1200" dirty="0"/>
            <a:t> innovation</a:t>
          </a:r>
          <a:endParaRPr lang="en-US" sz="2100" kern="1200" dirty="0"/>
        </a:p>
      </dsp:txBody>
      <dsp:txXfrm>
        <a:off x="6882375" y="1880641"/>
        <a:ext cx="1800000" cy="720000"/>
      </dsp:txXfrm>
    </dsp:sp>
    <dsp:sp modelId="{D647F396-22FA-427D-91D3-D2CC86D1D741}">
      <dsp:nvSpPr>
        <dsp:cNvPr id="0" name=""/>
        <dsp:cNvSpPr/>
      </dsp:nvSpPr>
      <dsp:spPr>
        <a:xfrm>
          <a:off x="9364573" y="672782"/>
          <a:ext cx="1065603" cy="1065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C1824-3101-4271-B439-F4403F6FE3D8}">
      <dsp:nvSpPr>
        <dsp:cNvPr id="0" name=""/>
        <dsp:cNvSpPr/>
      </dsp:nvSpPr>
      <dsp:spPr>
        <a:xfrm>
          <a:off x="8997375" y="18806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Generally, publicly funded</a:t>
          </a:r>
          <a:endParaRPr lang="en-US" sz="2100" kern="1200"/>
        </a:p>
      </dsp:txBody>
      <dsp:txXfrm>
        <a:off x="8997375" y="1880641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192ED-14EE-7F4A-B5D3-905F7159F862}">
      <dsp:nvSpPr>
        <dsp:cNvPr id="0" name=""/>
        <dsp:cNvSpPr/>
      </dsp:nvSpPr>
      <dsp:spPr>
        <a:xfrm rot="16200000">
          <a:off x="649688" y="-649688"/>
          <a:ext cx="2057400" cy="3356776"/>
        </a:xfrm>
        <a:prstGeom prst="round1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Learning to fuse</a:t>
          </a:r>
        </a:p>
      </dsp:txBody>
      <dsp:txXfrm rot="5400000">
        <a:off x="0" y="0"/>
        <a:ext cx="3356776" cy="1543049"/>
      </dsp:txXfrm>
    </dsp:sp>
    <dsp:sp modelId="{2847549D-776D-0841-B6ED-11B9095ABF46}">
      <dsp:nvSpPr>
        <dsp:cNvPr id="0" name=""/>
        <dsp:cNvSpPr/>
      </dsp:nvSpPr>
      <dsp:spPr>
        <a:xfrm>
          <a:off x="3356776" y="0"/>
          <a:ext cx="3356776" cy="205740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Foundation models</a:t>
          </a:r>
        </a:p>
      </dsp:txBody>
      <dsp:txXfrm>
        <a:off x="3356776" y="0"/>
        <a:ext cx="3356776" cy="1543049"/>
      </dsp:txXfrm>
    </dsp:sp>
    <dsp:sp modelId="{A7AC35F9-43AE-7242-BB20-54D0EE52F5FA}">
      <dsp:nvSpPr>
        <dsp:cNvPr id="0" name=""/>
        <dsp:cNvSpPr/>
      </dsp:nvSpPr>
      <dsp:spPr>
        <a:xfrm rot="10800000">
          <a:off x="0" y="2057400"/>
          <a:ext cx="3356776" cy="205740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Knowledge management</a:t>
          </a:r>
        </a:p>
      </dsp:txBody>
      <dsp:txXfrm rot="10800000">
        <a:off x="0" y="2571750"/>
        <a:ext cx="3356776" cy="1543049"/>
      </dsp:txXfrm>
    </dsp:sp>
    <dsp:sp modelId="{9959ED55-B222-A944-816B-C849A84FB9E2}">
      <dsp:nvSpPr>
        <dsp:cNvPr id="0" name=""/>
        <dsp:cNvSpPr/>
      </dsp:nvSpPr>
      <dsp:spPr>
        <a:xfrm rot="5400000">
          <a:off x="4006464" y="1407711"/>
          <a:ext cx="2057400" cy="3356776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Agentic and synergistic AI</a:t>
          </a:r>
        </a:p>
      </dsp:txBody>
      <dsp:txXfrm rot="-5400000">
        <a:off x="3356776" y="2571750"/>
        <a:ext cx="3356776" cy="1543049"/>
      </dsp:txXfrm>
    </dsp:sp>
    <dsp:sp modelId="{C5EB6ECF-12F3-7849-80BF-7A0C47E7CF4C}">
      <dsp:nvSpPr>
        <dsp:cNvPr id="0" name=""/>
        <dsp:cNvSpPr/>
      </dsp:nvSpPr>
      <dsp:spPr>
        <a:xfrm>
          <a:off x="2109213" y="1385514"/>
          <a:ext cx="2495125" cy="1343770"/>
        </a:xfrm>
        <a:prstGeom prst="roundRect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Novel, reusable datasets &amp; methods</a:t>
          </a:r>
        </a:p>
      </dsp:txBody>
      <dsp:txXfrm>
        <a:off x="2174810" y="1451111"/>
        <a:ext cx="2363931" cy="1212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EBE8A-7E7C-4839-9024-420BFBBD2279}">
      <dsp:nvSpPr>
        <dsp:cNvPr id="0" name=""/>
        <dsp:cNvSpPr/>
      </dsp:nvSpPr>
      <dsp:spPr>
        <a:xfrm>
          <a:off x="8092" y="64112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9593D-FF08-4E00-A81B-EEBA1A2EB9DF}">
      <dsp:nvSpPr>
        <dsp:cNvPr id="0" name=""/>
        <dsp:cNvSpPr/>
      </dsp:nvSpPr>
      <dsp:spPr>
        <a:xfrm>
          <a:off x="8092" y="1585201"/>
          <a:ext cx="2320312" cy="149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b="1" kern="1200" dirty="0"/>
            <a:t>EO &amp; Space closer to the European core AI community</a:t>
          </a:r>
          <a:endParaRPr lang="en-US" sz="2400" kern="1200" dirty="0"/>
        </a:p>
      </dsp:txBody>
      <dsp:txXfrm>
        <a:off x="8092" y="1585201"/>
        <a:ext cx="2320312" cy="1498500"/>
      </dsp:txXfrm>
    </dsp:sp>
    <dsp:sp modelId="{FA02EBFA-4795-4B1B-B47C-EEC5BB719A05}">
      <dsp:nvSpPr>
        <dsp:cNvPr id="0" name=""/>
        <dsp:cNvSpPr/>
      </dsp:nvSpPr>
      <dsp:spPr>
        <a:xfrm>
          <a:off x="8092" y="3145083"/>
          <a:ext cx="2320312" cy="56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workshop at </a:t>
          </a:r>
          <a:r>
            <a:rPr lang="en-GB" sz="1800" b="1" kern="1200"/>
            <a:t>IGARSS 2024</a:t>
          </a:r>
          <a:endParaRPr lang="en-US" sz="1800" kern="1200"/>
        </a:p>
      </dsp:txBody>
      <dsp:txXfrm>
        <a:off x="8092" y="3145083"/>
        <a:ext cx="2320312" cy="565133"/>
      </dsp:txXfrm>
    </dsp:sp>
    <dsp:sp modelId="{075491F3-19F7-4530-9E3A-9CC8FBC713DC}">
      <dsp:nvSpPr>
        <dsp:cNvPr id="0" name=""/>
        <dsp:cNvSpPr/>
      </dsp:nvSpPr>
      <dsp:spPr>
        <a:xfrm>
          <a:off x="2734460" y="64112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AAF54-DD72-42BE-886C-0D6F17F97204}">
      <dsp:nvSpPr>
        <dsp:cNvPr id="0" name=""/>
        <dsp:cNvSpPr/>
      </dsp:nvSpPr>
      <dsp:spPr>
        <a:xfrm>
          <a:off x="2734460" y="1585201"/>
          <a:ext cx="2320312" cy="149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 dirty="0"/>
            <a:t>14 submissions </a:t>
          </a:r>
          <a:endParaRPr lang="en-US" sz="2400" kern="1200" dirty="0"/>
        </a:p>
      </dsp:txBody>
      <dsp:txXfrm>
        <a:off x="2734460" y="1585201"/>
        <a:ext cx="2320312" cy="1498500"/>
      </dsp:txXfrm>
    </dsp:sp>
    <dsp:sp modelId="{9126890D-5965-4918-A6C8-5CDB5CDEB3BC}">
      <dsp:nvSpPr>
        <dsp:cNvPr id="0" name=""/>
        <dsp:cNvSpPr/>
      </dsp:nvSpPr>
      <dsp:spPr>
        <a:xfrm>
          <a:off x="2734460" y="3145083"/>
          <a:ext cx="2320312" cy="56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Each reviewed by at least 2 reviewers</a:t>
          </a:r>
          <a:endParaRPr lang="en-US" sz="1800" kern="1200" dirty="0"/>
        </a:p>
      </dsp:txBody>
      <dsp:txXfrm>
        <a:off x="2734460" y="3145083"/>
        <a:ext cx="2320312" cy="565133"/>
      </dsp:txXfrm>
    </dsp:sp>
    <dsp:sp modelId="{32E7F623-D120-442A-B463-07FA1D3F35C3}">
      <dsp:nvSpPr>
        <dsp:cNvPr id="0" name=""/>
        <dsp:cNvSpPr/>
      </dsp:nvSpPr>
      <dsp:spPr>
        <a:xfrm>
          <a:off x="5460827" y="64112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0D6F2-1109-408C-B7A3-C8CFBB44A3A9}">
      <dsp:nvSpPr>
        <dsp:cNvPr id="0" name=""/>
        <dsp:cNvSpPr/>
      </dsp:nvSpPr>
      <dsp:spPr>
        <a:xfrm>
          <a:off x="5460827" y="1585201"/>
          <a:ext cx="2320312" cy="149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11 papers accepted for presentation</a:t>
          </a:r>
          <a:endParaRPr lang="en-US" sz="2400" kern="1200"/>
        </a:p>
      </dsp:txBody>
      <dsp:txXfrm>
        <a:off x="5460827" y="1585201"/>
        <a:ext cx="2320312" cy="1498500"/>
      </dsp:txXfrm>
    </dsp:sp>
    <dsp:sp modelId="{6B805E4F-4546-4628-A18A-33BDA6641568}">
      <dsp:nvSpPr>
        <dsp:cNvPr id="0" name=""/>
        <dsp:cNvSpPr/>
      </dsp:nvSpPr>
      <dsp:spPr>
        <a:xfrm>
          <a:off x="5460827" y="3145083"/>
          <a:ext cx="2320312" cy="56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879FEF-9D77-43BE-AC20-ABA21B3B2EDF}">
      <dsp:nvSpPr>
        <dsp:cNvPr id="0" name=""/>
        <dsp:cNvSpPr/>
      </dsp:nvSpPr>
      <dsp:spPr>
        <a:xfrm>
          <a:off x="8187194" y="64112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8D9A3-B335-430E-B18F-FA82BB39C085}">
      <dsp:nvSpPr>
        <dsp:cNvPr id="0" name=""/>
        <dsp:cNvSpPr/>
      </dsp:nvSpPr>
      <dsp:spPr>
        <a:xfrm>
          <a:off x="8187194" y="1585201"/>
          <a:ext cx="2320312" cy="149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2 keynote presentations</a:t>
          </a:r>
          <a:endParaRPr lang="en-US" sz="2400" kern="1200"/>
        </a:p>
      </dsp:txBody>
      <dsp:txXfrm>
        <a:off x="8187194" y="1585201"/>
        <a:ext cx="2320312" cy="1498500"/>
      </dsp:txXfrm>
    </dsp:sp>
    <dsp:sp modelId="{502F2061-9582-42D4-8053-00B2415F2BEB}">
      <dsp:nvSpPr>
        <dsp:cNvPr id="0" name=""/>
        <dsp:cNvSpPr/>
      </dsp:nvSpPr>
      <dsp:spPr>
        <a:xfrm>
          <a:off x="8187194" y="3145083"/>
          <a:ext cx="2320312" cy="56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Yanni, Saso, </a:t>
          </a:r>
          <a:r>
            <a:rPr lang="en-GB" sz="1800" b="1" kern="1200"/>
            <a:t>thank you!</a:t>
          </a:r>
          <a:endParaRPr lang="en-US" sz="1800" kern="1200"/>
        </a:p>
      </dsp:txBody>
      <dsp:txXfrm>
        <a:off x="8187194" y="3145083"/>
        <a:ext cx="2320312" cy="565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1AE8F-6282-B345-8E7E-C9A16C1FDF6C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Foundation Models (Self-Supervision) , Trustworthy AI , Deep Learning (GRU, Downscaling) , Explainable AI (XAI) , Domain Adaptation , Semi-Supervised &amp; Multi-label Classification.</a:t>
          </a:r>
          <a:endParaRPr lang="en-US" sz="1900" kern="1200"/>
        </a:p>
      </dsp:txBody>
      <dsp:txXfrm rot="-5400000">
        <a:off x="3785616" y="197117"/>
        <a:ext cx="6675221" cy="1012303"/>
      </dsp:txXfrm>
    </dsp:sp>
    <dsp:sp modelId="{0074A0BD-B90F-AA46-9E84-D9941B5B4C1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AI Models &amp; Learning		</a:t>
          </a:r>
          <a:endParaRPr lang="en-US" sz="2700" kern="1200"/>
        </a:p>
      </dsp:txBody>
      <dsp:txXfrm>
        <a:off x="68454" y="70578"/>
        <a:ext cx="3648708" cy="1265378"/>
      </dsp:txXfrm>
    </dsp:sp>
    <dsp:sp modelId="{EE872E33-4FC5-0543-B108-0029BD6FA29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Knowledge Graphs (KGs) (LLM-Driven Construction) , Semantic Retrieval (KG-Enhanced RAG) , Agentic Systems (Digital Twins of the Earth).</a:t>
          </a:r>
          <a:endParaRPr lang="en-US" sz="1900" kern="1200" dirty="0"/>
        </a:p>
      </dsp:txBody>
      <dsp:txXfrm rot="-5400000">
        <a:off x="3785616" y="1669517"/>
        <a:ext cx="6675221" cy="1012303"/>
      </dsp:txXfrm>
    </dsp:sp>
    <dsp:sp modelId="{1131CF73-D9C7-A54E-B9D1-0086E4B9D2C5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Knowledge Systems		</a:t>
          </a:r>
          <a:endParaRPr lang="en-US" sz="2700" kern="1200"/>
        </a:p>
      </dsp:txBody>
      <dsp:txXfrm>
        <a:off x="68454" y="1542979"/>
        <a:ext cx="3648708" cy="1265378"/>
      </dsp:txXfrm>
    </dsp:sp>
    <dsp:sp modelId="{AB5CDC23-217B-BF4F-A780-A0C19F11A585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Time-Series Analysis (Clustering/Forecasting) , Data Fusion (Integration/Downscaling) , Synthetic Data Quality Assessment , Robust Preprocessing.</a:t>
          </a:r>
          <a:endParaRPr lang="en-US" sz="1900" kern="1200"/>
        </a:p>
      </dsp:txBody>
      <dsp:txXfrm rot="-5400000">
        <a:off x="3785616" y="3141918"/>
        <a:ext cx="6675221" cy="1012303"/>
      </dsp:txXfrm>
    </dsp:sp>
    <dsp:sp modelId="{EF837727-C307-2749-A56D-BB79F0C204ED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Data Preparation &amp; Analysis		</a:t>
          </a:r>
          <a:endParaRPr lang="en-US" sz="2700" kern="120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36BB4-1064-5D4E-B280-2DFFE5E1D66A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CA32-1A3D-B345-A660-188189B4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46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7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5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1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9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01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6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0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2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5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dares25.github.i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3493-99A5-BC71-C3C7-8EAEDF8D2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3889" y="1300956"/>
            <a:ext cx="8144134" cy="1373070"/>
          </a:xfrm>
        </p:spPr>
        <p:txBody>
          <a:bodyPr>
            <a:normAutofit/>
          </a:bodyPr>
          <a:lstStyle/>
          <a:p>
            <a:r>
              <a:rPr lang="en-GB" noProof="0" dirty="0"/>
              <a:t>Welcome to DARES 2025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EB3FF-5589-730A-6498-259664D6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8759" y="3540536"/>
            <a:ext cx="8763161" cy="740897"/>
          </a:xfrm>
        </p:spPr>
        <p:txBody>
          <a:bodyPr>
            <a:normAutofit/>
          </a:bodyPr>
          <a:lstStyle/>
          <a:p>
            <a:pPr algn="r"/>
            <a:r>
              <a:rPr lang="en-GB" sz="2350" noProof="0" dirty="0"/>
              <a:t>Iraklis Klampanos, Antonis </a:t>
            </a:r>
            <a:r>
              <a:rPr lang="en-GB" sz="2350" noProof="0" dirty="0" err="1"/>
              <a:t>Troumpoukis</a:t>
            </a:r>
            <a:r>
              <a:rPr lang="en-GB" sz="2350" noProof="0" dirty="0"/>
              <a:t>, Manolis </a:t>
            </a:r>
            <a:r>
              <a:rPr lang="en-GB" sz="2350" noProof="0" dirty="0" err="1"/>
              <a:t>Koubarakis</a:t>
            </a:r>
            <a:br>
              <a:rPr lang="en-GB" sz="2350" noProof="0" dirty="0"/>
            </a:br>
            <a:r>
              <a:rPr lang="en-GB" sz="2350" noProof="0" dirty="0"/>
              <a:t>(Organisers)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E63D-D012-A083-0D26-640FE4FD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3" y="332598"/>
            <a:ext cx="1480486" cy="564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55427-6C98-880A-706E-A98D2371D0C5}"/>
              </a:ext>
            </a:extLst>
          </p:cNvPr>
          <p:cNvSpPr txBox="1"/>
          <p:nvPr/>
        </p:nvSpPr>
        <p:spPr>
          <a:xfrm>
            <a:off x="2533057" y="2482809"/>
            <a:ext cx="8080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350" i="1" kern="1000" noProof="0" dirty="0"/>
              <a:t>Workshop on AI-driven Data Engineering and Reusability for </a:t>
            </a:r>
            <a:br>
              <a:rPr lang="en-GB" sz="2350" i="1" kern="1000" noProof="0" dirty="0"/>
            </a:br>
            <a:r>
              <a:rPr lang="en-GB" sz="2350" i="1" kern="1000" noProof="0" dirty="0"/>
              <a:t>Earth and Space Sciences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8E2409-3254-E2E8-5EF1-92056CF75442}"/>
              </a:ext>
            </a:extLst>
          </p:cNvPr>
          <p:cNvGrpSpPr/>
          <p:nvPr/>
        </p:nvGrpSpPr>
        <p:grpSpPr>
          <a:xfrm>
            <a:off x="1818759" y="5723967"/>
            <a:ext cx="8554481" cy="758571"/>
            <a:chOff x="2039039" y="5904519"/>
            <a:chExt cx="8554481" cy="758571"/>
          </a:xfrm>
        </p:grpSpPr>
        <p:pic>
          <p:nvPicPr>
            <p:cNvPr id="20" name="Picture 19" descr="A close up of a sign&#10;&#10;AI-generated content may be incorrect.">
              <a:extLst>
                <a:ext uri="{FF2B5EF4-FFF2-40B4-BE49-F238E27FC236}">
                  <a16:creationId xmlns:a16="http://schemas.microsoft.com/office/drawing/2014/main" id="{CB80A0D2-A26A-C7AD-6E63-658B2A83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9047" y="5922194"/>
              <a:ext cx="2874473" cy="740896"/>
            </a:xfrm>
            <a:prstGeom prst="rect">
              <a:avLst/>
            </a:prstGeom>
          </p:spPr>
        </p:pic>
        <p:pic>
          <p:nvPicPr>
            <p:cNvPr id="22" name="Picture 21" descr="Blue text on a black background&#10;&#10;AI-generated content may be incorrect.">
              <a:extLst>
                <a:ext uri="{FF2B5EF4-FFF2-40B4-BE49-F238E27FC236}">
                  <a16:creationId xmlns:a16="http://schemas.microsoft.com/office/drawing/2014/main" id="{A6BD8F55-4247-B05B-FE51-F2FE90AA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9039" y="5969979"/>
              <a:ext cx="2083865" cy="6453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BA2BEF-7BA0-CCE5-063A-E6B36875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3740" y="5904519"/>
              <a:ext cx="3339988" cy="695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76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p of a river&#10;&#10;AI-generated content may be incorrect.">
            <a:extLst>
              <a:ext uri="{FF2B5EF4-FFF2-40B4-BE49-F238E27FC236}">
                <a16:creationId xmlns:a16="http://schemas.microsoft.com/office/drawing/2014/main" id="{9A9479B0-D73D-AEC0-90F6-60AC35C7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6" r="18423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649A7-77E0-FD7D-D0BC-48AF7421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Earth, Space &amp;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E707-DEC0-61D9-4B1B-FEF9D66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0"/>
            <a:ext cx="4427356" cy="3922149"/>
          </a:xfrm>
        </p:spPr>
        <p:txBody>
          <a:bodyPr>
            <a:normAutofit lnSpcReduction="10000"/>
          </a:bodyPr>
          <a:lstStyle/>
          <a:p>
            <a:r>
              <a:rPr lang="en-GB" sz="2400" b="1" dirty="0"/>
              <a:t>Copernicus</a:t>
            </a:r>
            <a:r>
              <a:rPr lang="en-GB" sz="2400" dirty="0"/>
              <a:t> EO Data </a:t>
            </a:r>
          </a:p>
          <a:p>
            <a:r>
              <a:rPr lang="en-GB" sz="2400" b="1" dirty="0"/>
              <a:t>ERA5</a:t>
            </a:r>
            <a:r>
              <a:rPr lang="en-GB" sz="2400" dirty="0"/>
              <a:t> Reanalysis</a:t>
            </a:r>
          </a:p>
          <a:p>
            <a:r>
              <a:rPr lang="en-GB" sz="2400" b="1" dirty="0"/>
              <a:t>CMIP6</a:t>
            </a:r>
            <a:r>
              <a:rPr lang="en-GB" sz="2400" dirty="0"/>
              <a:t> Climate Projections</a:t>
            </a:r>
          </a:p>
          <a:p>
            <a:r>
              <a:rPr lang="en-GB" sz="2400" b="1" dirty="0"/>
              <a:t>Text</a:t>
            </a:r>
            <a:r>
              <a:rPr lang="en-GB" sz="2400" dirty="0"/>
              <a:t> – natural-language</a:t>
            </a:r>
          </a:p>
          <a:p>
            <a:r>
              <a:rPr lang="en-GB" sz="2400" b="1" dirty="0"/>
              <a:t>In-situ</a:t>
            </a:r>
            <a:r>
              <a:rPr lang="en-GB" sz="2400" dirty="0"/>
              <a:t>, networks, etc.</a:t>
            </a:r>
          </a:p>
          <a:p>
            <a:r>
              <a:rPr lang="en-GB" sz="2400" b="1" dirty="0"/>
              <a:t>Application</a:t>
            </a:r>
            <a:r>
              <a:rPr lang="en-GB" sz="2400" dirty="0"/>
              <a:t> or domain-specific</a:t>
            </a:r>
          </a:p>
          <a:p>
            <a:pPr lvl="1"/>
            <a:r>
              <a:rPr lang="en-GB" dirty="0"/>
              <a:t>Biodiversity</a:t>
            </a:r>
          </a:p>
          <a:p>
            <a:pPr lvl="1"/>
            <a:r>
              <a:rPr lang="en-GB" dirty="0"/>
              <a:t>Social</a:t>
            </a:r>
          </a:p>
          <a:p>
            <a:r>
              <a:rPr lang="en-GB" sz="2400" dirty="0"/>
              <a:t>Many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C419-7255-EDEF-9F4A-3C213BB8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25 October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D261-8F4F-5C89-3F18-DCB270BC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DARES Workshop, ECAI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A4980-FCE9-0B7D-4F16-D243DDC5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0F1D1-2D1C-9985-B2D7-6784335DB689}"/>
              </a:ext>
            </a:extLst>
          </p:cNvPr>
          <p:cNvSpPr txBox="1"/>
          <p:nvPr/>
        </p:nvSpPr>
        <p:spPr>
          <a:xfrm>
            <a:off x="10757247" y="6506134"/>
            <a:ext cx="13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ESA</a:t>
            </a:r>
          </a:p>
        </p:txBody>
      </p:sp>
    </p:spTree>
    <p:extLst>
      <p:ext uri="{BB962C8B-B14F-4D97-AF65-F5344CB8AC3E}">
        <p14:creationId xmlns:p14="http://schemas.microsoft.com/office/powerpoint/2010/main" val="132720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9C8D-2FB5-FDEC-DA1C-8FCD4BAC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Earth, Space &amp; Environmental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E3DE3-D6E1-F20F-F523-BBA1E1AE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686F5-9FB9-FA0F-7400-98E3C4A1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29D17-1A27-7B6C-D086-504CBC69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6883CDCE-3F6E-4A85-7593-6A041DA18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026996"/>
              </p:ext>
            </p:extLst>
          </p:nvPr>
        </p:nvGraphicFramePr>
        <p:xfrm>
          <a:off x="428625" y="1031876"/>
          <a:ext cx="11334750" cy="3273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F0D1E6-2624-ADD4-06B3-D3D70BF398BC}"/>
              </a:ext>
            </a:extLst>
          </p:cNvPr>
          <p:cNvSpPr txBox="1">
            <a:spLocks/>
          </p:cNvSpPr>
          <p:nvPr/>
        </p:nvSpPr>
        <p:spPr>
          <a:xfrm>
            <a:off x="838200" y="4003676"/>
            <a:ext cx="10515600" cy="1936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Leverage </a:t>
            </a:r>
            <a:r>
              <a:rPr lang="en-GB" b="1" dirty="0"/>
              <a:t>AI</a:t>
            </a:r>
            <a:r>
              <a:rPr lang="en-GB" dirty="0"/>
              <a:t> to </a:t>
            </a:r>
            <a:r>
              <a:rPr lang="en-GB" b="1" dirty="0"/>
              <a:t>facilitate reusability  </a:t>
            </a:r>
            <a:r>
              <a:rPr lang="en-GB" dirty="0"/>
              <a:t>&amp; </a:t>
            </a:r>
            <a:r>
              <a:rPr lang="en-GB" b="1" dirty="0"/>
              <a:t>openness</a:t>
            </a:r>
          </a:p>
          <a:p>
            <a:r>
              <a:rPr lang="en-GB" dirty="0"/>
              <a:t>Accelerate </a:t>
            </a:r>
            <a:r>
              <a:rPr lang="en-GB" b="1" dirty="0"/>
              <a:t>synthesis</a:t>
            </a:r>
            <a:r>
              <a:rPr lang="en-GB" dirty="0"/>
              <a:t> &amp; </a:t>
            </a:r>
            <a:r>
              <a:rPr lang="en-GB" b="1" dirty="0"/>
              <a:t>adoption</a:t>
            </a:r>
          </a:p>
          <a:p>
            <a:r>
              <a:rPr lang="en-GB" dirty="0"/>
              <a:t>Enable </a:t>
            </a:r>
            <a:r>
              <a:rPr lang="en-GB" b="1" dirty="0"/>
              <a:t>scientific breakthroughs</a:t>
            </a:r>
            <a:r>
              <a:rPr lang="en-GB" dirty="0"/>
              <a:t> </a:t>
            </a:r>
          </a:p>
          <a:p>
            <a:r>
              <a:rPr lang="en-GB" dirty="0"/>
              <a:t>Enable </a:t>
            </a:r>
            <a:r>
              <a:rPr lang="en-GB" b="1" dirty="0"/>
              <a:t>novel downstream applications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8197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58EAC-41C3-9D6F-379A-01B891EE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GB" sz="4600"/>
              <a:t>Intelligent Data Engineering for EO &amp; Space 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300DB-B694-02C0-DF52-85CD122E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25 October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11943-3BD4-C013-43B2-78A04D95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DARES Workshop, ECAI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FF4D1-F46F-7212-5B7B-D2C0C35E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D5741CC-3118-03F5-A535-F8BDAD524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8959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A2C3-F630-74D5-FB77-C97309EAAD0A}"/>
              </a:ext>
            </a:extLst>
          </p:cNvPr>
          <p:cNvSpPr txBox="1">
            <a:spLocks/>
          </p:cNvSpPr>
          <p:nvPr/>
        </p:nvSpPr>
        <p:spPr>
          <a:xfrm>
            <a:off x="572493" y="2144468"/>
            <a:ext cx="4070945" cy="403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i="1" dirty="0"/>
              <a:t>(Horizontals)</a:t>
            </a:r>
          </a:p>
          <a:p>
            <a:r>
              <a:rPr lang="en-GB" b="1" dirty="0"/>
              <a:t>Confidence</a:t>
            </a:r>
            <a:r>
              <a:rPr lang="en-GB" dirty="0"/>
              <a:t> in results</a:t>
            </a:r>
          </a:p>
          <a:p>
            <a:r>
              <a:rPr lang="en-GB" b="1" dirty="0"/>
              <a:t>Trustworthiness</a:t>
            </a:r>
          </a:p>
          <a:p>
            <a:r>
              <a:rPr lang="en-GB" dirty="0"/>
              <a:t>AI-aware </a:t>
            </a:r>
            <a:r>
              <a:rPr lang="en-GB" b="1" dirty="0"/>
              <a:t>data provenance</a:t>
            </a:r>
          </a:p>
          <a:p>
            <a:r>
              <a:rPr lang="en-GB" b="1" dirty="0"/>
              <a:t>Open Science </a:t>
            </a:r>
            <a:r>
              <a:rPr lang="en-GB" dirty="0"/>
              <a:t>best practices</a:t>
            </a:r>
          </a:p>
          <a:p>
            <a:pPr lvl="1"/>
            <a:r>
              <a:rPr lang="en-GB" b="1" dirty="0"/>
              <a:t>FAIR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81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231E-1A7B-3548-591D-60F837AC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DARES Workshop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4F6F027-D855-B9CD-7C03-17AECEFC68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55899"/>
              </p:ext>
            </p:extLst>
          </p:nvPr>
        </p:nvGraphicFramePr>
        <p:xfrm>
          <a:off x="838200" y="143834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054FA-4941-C2A9-5B62-7C6A3B8C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9050B-F73A-1A05-7346-CB770082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4B08F-4886-5AAB-EFDE-96EF974B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8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E53D-694D-DE91-F715-0053B8D2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DARES'25 AI &amp; Data Engineering Areas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09D7152-071A-1B0E-2EB5-C13957944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8733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BD4BA-ECFC-010B-98FF-9B8EDF13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9F470-1896-AFDE-C893-045B8417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6F057-3CA7-2AF2-F901-20F7E043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9E08-EA81-E56E-FEFE-9BBF4200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4A010-D438-766F-529E-F04F88C1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Submit </a:t>
            </a:r>
            <a:r>
              <a:rPr lang="en-GB" b="1" dirty="0"/>
              <a:t>DARES proceedings to CEUR</a:t>
            </a:r>
          </a:p>
          <a:p>
            <a:r>
              <a:rPr lang="en-GB" b="1" dirty="0"/>
              <a:t>Communication with Journals – Special Issue</a:t>
            </a:r>
          </a:p>
          <a:p>
            <a:pPr lvl="1"/>
            <a:r>
              <a:rPr lang="en-GB" dirty="0"/>
              <a:t>Environmental Modelling and Software (ELSEVIER)</a:t>
            </a:r>
          </a:p>
          <a:p>
            <a:pPr lvl="1"/>
            <a:r>
              <a:rPr lang="en-GB" dirty="0"/>
              <a:t>Computers &amp; Geosciences (ELSEVIER)</a:t>
            </a:r>
          </a:p>
          <a:p>
            <a:pPr lvl="1"/>
            <a:r>
              <a:rPr lang="en-GB" dirty="0"/>
              <a:t>Earth Science Informatics (Springer Nature)</a:t>
            </a:r>
          </a:p>
          <a:p>
            <a:r>
              <a:rPr lang="en-GB" dirty="0"/>
              <a:t>All presentations and papers will also be </a:t>
            </a:r>
            <a:r>
              <a:rPr lang="en-GB" b="1" dirty="0"/>
              <a:t>made available on the DARES webpage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hlinkClick r:id="rId2"/>
              </a:rPr>
              <a:t>http://dares25.github.io/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4996C-E936-5CF7-DDBE-D52E699D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CA6E-D838-F288-38CB-94BC3320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C3D5-6751-BBE4-2A63-DBE38B3B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4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DDF-9778-0633-D377-7756FCA0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DF0C9-B9F3-2A8F-101E-C9D45853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600" i="1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A278-69FC-4DA3-C010-E8662F80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October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69BF9-1900-618C-3EB2-616DDA7B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DARES Workshop, ECAI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85F7-6A1F-C849-484B-411176BF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9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2001</TotalTime>
  <Words>405</Words>
  <Application>Microsoft Macintosh PowerPoint</Application>
  <PresentationFormat>Widescreen</PresentationFormat>
  <Paragraphs>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Welcome to DARES 2025 </vt:lpstr>
      <vt:lpstr>Earth, Space &amp; Environmental Data</vt:lpstr>
      <vt:lpstr>Earth, Space &amp; Environmental Data</vt:lpstr>
      <vt:lpstr>Intelligent Data Engineering for EO &amp; Space </vt:lpstr>
      <vt:lpstr>DARES Workshop</vt:lpstr>
      <vt:lpstr>DARES'25 AI &amp; Data Engineering Areas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Iraklis Klampanos</dc:creator>
  <cp:lastModifiedBy>Iraklis Klampanos</cp:lastModifiedBy>
  <cp:revision>2</cp:revision>
  <dcterms:created xsi:type="dcterms:W3CDTF">2025-10-23T22:00:28Z</dcterms:created>
  <dcterms:modified xsi:type="dcterms:W3CDTF">2025-10-26T14:34:59Z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878c3-1fef-47dc-927d-4115418a299b_Enabled">
    <vt:lpwstr>true</vt:lpwstr>
  </property>
  <property fmtid="{D5CDD505-2E9C-101B-9397-08002B2CF9AE}" pid="3" name="MSIP_Label_f43878c3-1fef-47dc-927d-4115418a299b_SetDate">
    <vt:lpwstr>2025-10-23T22:34:20Z</vt:lpwstr>
  </property>
  <property fmtid="{D5CDD505-2E9C-101B-9397-08002B2CF9AE}" pid="4" name="MSIP_Label_f43878c3-1fef-47dc-927d-4115418a299b_Method">
    <vt:lpwstr>Privileged</vt:lpwstr>
  </property>
  <property fmtid="{D5CDD505-2E9C-101B-9397-08002B2CF9AE}" pid="5" name="MSIP_Label_f43878c3-1fef-47dc-927d-4115418a299b_Name">
    <vt:lpwstr>Public</vt:lpwstr>
  </property>
  <property fmtid="{D5CDD505-2E9C-101B-9397-08002B2CF9AE}" pid="6" name="MSIP_Label_f43878c3-1fef-47dc-927d-4115418a299b_SiteId">
    <vt:lpwstr>6e725c29-763a-4f50-81f2-2e254f0133c8</vt:lpwstr>
  </property>
  <property fmtid="{D5CDD505-2E9C-101B-9397-08002B2CF9AE}" pid="7" name="MSIP_Label_f43878c3-1fef-47dc-927d-4115418a299b_ActionId">
    <vt:lpwstr>3827e7b8-5b07-408e-afc0-81db65bd5669</vt:lpwstr>
  </property>
  <property fmtid="{D5CDD505-2E9C-101B-9397-08002B2CF9AE}" pid="8" name="MSIP_Label_f43878c3-1fef-47dc-927d-4115418a299b_ContentBits">
    <vt:lpwstr>0</vt:lpwstr>
  </property>
  <property fmtid="{D5CDD505-2E9C-101B-9397-08002B2CF9AE}" pid="9" name="MSIP_Label_f43878c3-1fef-47dc-927d-4115418a299b_Tag">
    <vt:lpwstr>50, 0, 1, 1</vt:lpwstr>
  </property>
</Properties>
</file>